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66" r:id="rId4"/>
  </p:sldMasterIdLst>
  <p:notesMasterIdLst>
    <p:notesMasterId r:id="rId16"/>
  </p:notesMasterIdLst>
  <p:handoutMasterIdLst>
    <p:handoutMasterId r:id="rId17"/>
  </p:handoutMasterIdLst>
  <p:sldIdLst>
    <p:sldId id="2138104900" r:id="rId5"/>
    <p:sldId id="3954" r:id="rId6"/>
    <p:sldId id="7993" r:id="rId7"/>
    <p:sldId id="3882" r:id="rId8"/>
    <p:sldId id="2138104916" r:id="rId9"/>
    <p:sldId id="2138104917" r:id="rId10"/>
    <p:sldId id="2138104918" r:id="rId11"/>
    <p:sldId id="2138104919" r:id="rId12"/>
    <p:sldId id="2138104920" r:id="rId13"/>
    <p:sldId id="2138104921" r:id="rId14"/>
    <p:sldId id="2138104872" r:id="rId15"/>
  </p:sldIdLst>
  <p:sldSz cx="12192000" cy="6858000"/>
  <p:notesSz cx="6858000" cy="9144000"/>
  <p:defaultTextStyle>
    <a:defPPr>
      <a:defRPr lang="en-US"/>
    </a:defPPr>
    <a:lvl1pPr marL="0" algn="l" defTabSz="914330" rtl="0" eaLnBrk="1" latinLnBrk="0" hangingPunct="1">
      <a:defRPr sz="1800" kern="1200">
        <a:solidFill>
          <a:schemeClr val="tx1"/>
        </a:solidFill>
        <a:latin typeface="+mn-lt"/>
        <a:ea typeface="+mn-ea"/>
        <a:cs typeface="+mn-cs"/>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OVER" id="{77EE6404-CCCB-8345-855A-87184D205216}">
          <p14:sldIdLst>
            <p14:sldId id="2138104900"/>
          </p14:sldIdLst>
        </p14:section>
        <p14:section name="CUERPO" id="{22B0DF1C-D25A-CF45-8097-3A1BC78F914A}">
          <p14:sldIdLst>
            <p14:sldId id="3954"/>
            <p14:sldId id="7993"/>
            <p14:sldId id="3882"/>
            <p14:sldId id="2138104916"/>
            <p14:sldId id="2138104917"/>
            <p14:sldId id="2138104918"/>
            <p14:sldId id="2138104919"/>
            <p14:sldId id="2138104920"/>
            <p14:sldId id="2138104921"/>
            <p14:sldId id="2138104872"/>
          </p14:sldIdLst>
        </p14:section>
      </p14:sectionLst>
    </p:ext>
    <p:ext uri="{EFAFB233-063F-42B5-8137-9DF3F51BA10A}">
      <p15:sldGuideLst xmlns:p15="http://schemas.microsoft.com/office/powerpoint/2012/main">
        <p15:guide id="2" orient="horz" pos="255" userDrawn="1">
          <p15:clr>
            <a:srgbClr val="A4A3A4"/>
          </p15:clr>
        </p15:guide>
        <p15:guide id="3" pos="302" userDrawn="1">
          <p15:clr>
            <a:srgbClr val="A4A3A4"/>
          </p15:clr>
        </p15:guide>
        <p15:guide id="4" pos="3772" userDrawn="1">
          <p15:clr>
            <a:srgbClr val="A4A3A4"/>
          </p15:clr>
        </p15:guide>
        <p15:guide id="6" pos="7378" userDrawn="1">
          <p15:clr>
            <a:srgbClr val="A4A3A4"/>
          </p15:clr>
        </p15:guide>
        <p15:guide id="7" orient="horz" pos="2183" userDrawn="1">
          <p15:clr>
            <a:srgbClr val="A4A3A4"/>
          </p15:clr>
        </p15:guide>
        <p15:guide id="8" pos="2071" userDrawn="1">
          <p15:clr>
            <a:srgbClr val="A4A3A4"/>
          </p15:clr>
        </p15:guide>
        <p15:guide id="9" pos="1731"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amilo Alzate Cano" initials="CAC" lastIdx="9" clrIdx="0"/>
  <p:cmAuthor id="2" name="Karol Cuellar" initials="KC" lastIdx="13" clrIdx="1">
    <p:extLst>
      <p:ext uri="{19B8F6BF-5375-455C-9EA6-DF929625EA0E}">
        <p15:presenceInfo xmlns:p15="http://schemas.microsoft.com/office/powerpoint/2012/main" userId="S::karolcuellar@sanchobbdo.com::96a3af0b-fde4-4fe7-9676-7d04ac4069c8" providerId="AD"/>
      </p:ext>
    </p:extLst>
  </p:cmAuthor>
  <p:cmAuthor id="3" name="Maria Camila Cardona Orozco" initials="MO" lastIdx="12" clrIdx="2">
    <p:extLst>
      <p:ext uri="{19B8F6BF-5375-455C-9EA6-DF929625EA0E}">
        <p15:presenceInfo xmlns:p15="http://schemas.microsoft.com/office/powerpoint/2012/main" userId="S::macorozc@bancolombia.com.co::7d4e91b0-4d02-4dc1-9fb8-62535ea2dd5a" providerId="AD"/>
      </p:ext>
    </p:extLst>
  </p:cmAuthor>
  <p:cmAuthor id="4" name="Estefania Zuluaga Zuliani" initials="EZ" lastIdx="8" clrIdx="3">
    <p:extLst>
      <p:ext uri="{19B8F6BF-5375-455C-9EA6-DF929625EA0E}">
        <p15:presenceInfo xmlns:p15="http://schemas.microsoft.com/office/powerpoint/2012/main" userId="S::estefaniazuluaga_sanchobbdo.com#ext#@bancolombia.onmicrosoft.com::fe86ead0-e22e-4655-8a63-20ad5ad4976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C587"/>
    <a:srgbClr val="272420"/>
    <a:srgbClr val="F5F5F5"/>
    <a:srgbClr val="2A2A29"/>
    <a:srgbClr val="FFDB00"/>
    <a:srgbClr val="9F62D2"/>
    <a:srgbClr val="01CDEB"/>
    <a:srgbClr val="FF803A"/>
    <a:srgbClr val="FFD204"/>
    <a:srgbClr val="FFB8D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82A5D1B-9512-48C7-AC67-09EA16F91E56}" v="38" dt="2023-10-30T18:59:55.429"/>
  </p1510:revLst>
</p1510:revInfo>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Estilo medio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D7AC3CCA-C797-4891-BE02-D94E43425B78}" styleName="Estilo medio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036"/>
    <p:restoredTop sz="90174"/>
  </p:normalViewPr>
  <p:slideViewPr>
    <p:cSldViewPr snapToGrid="0">
      <p:cViewPr varScale="1">
        <p:scale>
          <a:sx n="107" d="100"/>
          <a:sy n="107" d="100"/>
        </p:scale>
        <p:origin x="552" y="114"/>
      </p:cViewPr>
      <p:guideLst>
        <p:guide orient="horz" pos="255"/>
        <p:guide pos="302"/>
        <p:guide pos="3772"/>
        <p:guide pos="7378"/>
        <p:guide orient="horz" pos="2183"/>
        <p:guide pos="2071"/>
        <p:guide pos="1731"/>
      </p:guideLst>
    </p:cSldViewPr>
  </p:slideViewPr>
  <p:outlineViewPr>
    <p:cViewPr>
      <p:scale>
        <a:sx n="100" d="100"/>
        <a:sy n="100" d="100"/>
      </p:scale>
      <p:origin x="0" y="0"/>
    </p:cViewPr>
  </p:outlineViewPr>
  <p:notesTextViewPr>
    <p:cViewPr>
      <p:scale>
        <a:sx n="1" d="1"/>
        <a:sy n="1" d="1"/>
      </p:scale>
      <p:origin x="0" y="0"/>
    </p:cViewPr>
  </p:notesTextViewPr>
  <p:sorterViewPr>
    <p:cViewPr>
      <p:scale>
        <a:sx n="111" d="100"/>
        <a:sy n="111" d="100"/>
      </p:scale>
      <p:origin x="0" y="-6128"/>
    </p:cViewPr>
  </p:sorterViewPr>
  <p:notesViewPr>
    <p:cSldViewPr snapToGrid="0">
      <p:cViewPr>
        <p:scale>
          <a:sx n="1" d="2"/>
          <a:sy n="1" d="2"/>
        </p:scale>
        <p:origin x="4664" y="179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microsoft.com/office/2016/11/relationships/changesInfo" Target="changesInfos/changesInfo1.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aula Andrea Escobar Lopez" userId="c02c768f-9d1c-42a4-bbd6-5af1a279c7f9" providerId="ADAL" clId="{482A5D1B-9512-48C7-AC67-09EA16F91E56}"/>
    <pc:docChg chg="undo custSel addSld delSld modSld sldOrd delSection modSection">
      <pc:chgData name="Paula Andrea Escobar Lopez" userId="c02c768f-9d1c-42a4-bbd6-5af1a279c7f9" providerId="ADAL" clId="{482A5D1B-9512-48C7-AC67-09EA16F91E56}" dt="2023-10-30T19:00:47.340" v="1309" actId="18676"/>
      <pc:docMkLst>
        <pc:docMk/>
      </pc:docMkLst>
      <pc:sldChg chg="del">
        <pc:chgData name="Paula Andrea Escobar Lopez" userId="c02c768f-9d1c-42a4-bbd6-5af1a279c7f9" providerId="ADAL" clId="{482A5D1B-9512-48C7-AC67-09EA16F91E56}" dt="2023-10-24T18:59:16.454" v="622" actId="2696"/>
        <pc:sldMkLst>
          <pc:docMk/>
          <pc:sldMk cId="555815668" sldId="258"/>
        </pc:sldMkLst>
      </pc:sldChg>
      <pc:sldChg chg="del">
        <pc:chgData name="Paula Andrea Escobar Lopez" userId="c02c768f-9d1c-42a4-bbd6-5af1a279c7f9" providerId="ADAL" clId="{482A5D1B-9512-48C7-AC67-09EA16F91E56}" dt="2023-10-30T19:00:14.749" v="1300" actId="18676"/>
        <pc:sldMkLst>
          <pc:docMk/>
          <pc:sldMk cId="1225294946" sldId="261"/>
        </pc:sldMkLst>
      </pc:sldChg>
      <pc:sldChg chg="del">
        <pc:chgData name="Paula Andrea Escobar Lopez" userId="c02c768f-9d1c-42a4-bbd6-5af1a279c7f9" providerId="ADAL" clId="{482A5D1B-9512-48C7-AC67-09EA16F91E56}" dt="2023-10-24T18:59:16.454" v="622" actId="2696"/>
        <pc:sldMkLst>
          <pc:docMk/>
          <pc:sldMk cId="645329812" sldId="268"/>
        </pc:sldMkLst>
      </pc:sldChg>
      <pc:sldChg chg="del">
        <pc:chgData name="Paula Andrea Escobar Lopez" userId="c02c768f-9d1c-42a4-bbd6-5af1a279c7f9" providerId="ADAL" clId="{482A5D1B-9512-48C7-AC67-09EA16F91E56}" dt="2023-10-30T19:00:14.749" v="1300" actId="18676"/>
        <pc:sldMkLst>
          <pc:docMk/>
          <pc:sldMk cId="3541390069" sldId="272"/>
        </pc:sldMkLst>
      </pc:sldChg>
      <pc:sldChg chg="del">
        <pc:chgData name="Paula Andrea Escobar Lopez" userId="c02c768f-9d1c-42a4-bbd6-5af1a279c7f9" providerId="ADAL" clId="{482A5D1B-9512-48C7-AC67-09EA16F91E56}" dt="2023-10-30T19:00:14.749" v="1300" actId="18676"/>
        <pc:sldMkLst>
          <pc:docMk/>
          <pc:sldMk cId="1785243786" sldId="273"/>
        </pc:sldMkLst>
      </pc:sldChg>
      <pc:sldChg chg="del">
        <pc:chgData name="Paula Andrea Escobar Lopez" userId="c02c768f-9d1c-42a4-bbd6-5af1a279c7f9" providerId="ADAL" clId="{482A5D1B-9512-48C7-AC67-09EA16F91E56}" dt="2023-10-24T18:59:16.454" v="622" actId="2696"/>
        <pc:sldMkLst>
          <pc:docMk/>
          <pc:sldMk cId="240567934" sldId="283"/>
        </pc:sldMkLst>
      </pc:sldChg>
      <pc:sldChg chg="del">
        <pc:chgData name="Paula Andrea Escobar Lopez" userId="c02c768f-9d1c-42a4-bbd6-5af1a279c7f9" providerId="ADAL" clId="{482A5D1B-9512-48C7-AC67-09EA16F91E56}" dt="2023-10-24T18:58:15.164" v="619" actId="18676"/>
        <pc:sldMkLst>
          <pc:docMk/>
          <pc:sldMk cId="3213416253" sldId="312"/>
        </pc:sldMkLst>
      </pc:sldChg>
      <pc:sldChg chg="del">
        <pc:chgData name="Paula Andrea Escobar Lopez" userId="c02c768f-9d1c-42a4-bbd6-5af1a279c7f9" providerId="ADAL" clId="{482A5D1B-9512-48C7-AC67-09EA16F91E56}" dt="2023-10-24T18:59:16.454" v="622" actId="2696"/>
        <pc:sldMkLst>
          <pc:docMk/>
          <pc:sldMk cId="2444986129" sldId="313"/>
        </pc:sldMkLst>
      </pc:sldChg>
      <pc:sldChg chg="del">
        <pc:chgData name="Paula Andrea Escobar Lopez" userId="c02c768f-9d1c-42a4-bbd6-5af1a279c7f9" providerId="ADAL" clId="{482A5D1B-9512-48C7-AC67-09EA16F91E56}" dt="2023-10-24T18:58:06.857" v="618" actId="18676"/>
        <pc:sldMkLst>
          <pc:docMk/>
          <pc:sldMk cId="2538294872" sldId="323"/>
        </pc:sldMkLst>
      </pc:sldChg>
      <pc:sldChg chg="del">
        <pc:chgData name="Paula Andrea Escobar Lopez" userId="c02c768f-9d1c-42a4-bbd6-5af1a279c7f9" providerId="ADAL" clId="{482A5D1B-9512-48C7-AC67-09EA16F91E56}" dt="2023-10-24T18:59:16.454" v="622" actId="2696"/>
        <pc:sldMkLst>
          <pc:docMk/>
          <pc:sldMk cId="647594281" sldId="325"/>
        </pc:sldMkLst>
      </pc:sldChg>
      <pc:sldChg chg="del">
        <pc:chgData name="Paula Andrea Escobar Lopez" userId="c02c768f-9d1c-42a4-bbd6-5af1a279c7f9" providerId="ADAL" clId="{482A5D1B-9512-48C7-AC67-09EA16F91E56}" dt="2023-10-24T18:57:56.832" v="616" actId="18676"/>
        <pc:sldMkLst>
          <pc:docMk/>
          <pc:sldMk cId="2912789141" sldId="334"/>
        </pc:sldMkLst>
      </pc:sldChg>
      <pc:sldChg chg="del">
        <pc:chgData name="Paula Andrea Escobar Lopez" userId="c02c768f-9d1c-42a4-bbd6-5af1a279c7f9" providerId="ADAL" clId="{482A5D1B-9512-48C7-AC67-09EA16F91E56}" dt="2023-10-30T19:00:35.092" v="1306" actId="18676"/>
        <pc:sldMkLst>
          <pc:docMk/>
          <pc:sldMk cId="2144226890" sldId="335"/>
        </pc:sldMkLst>
      </pc:sldChg>
      <pc:sldChg chg="del">
        <pc:chgData name="Paula Andrea Escobar Lopez" userId="c02c768f-9d1c-42a4-bbd6-5af1a279c7f9" providerId="ADAL" clId="{482A5D1B-9512-48C7-AC67-09EA16F91E56}" dt="2023-10-24T18:57:56.832" v="616" actId="18676"/>
        <pc:sldMkLst>
          <pc:docMk/>
          <pc:sldMk cId="3633120438" sldId="338"/>
        </pc:sldMkLst>
      </pc:sldChg>
      <pc:sldChg chg="del">
        <pc:chgData name="Paula Andrea Escobar Lopez" userId="c02c768f-9d1c-42a4-bbd6-5af1a279c7f9" providerId="ADAL" clId="{482A5D1B-9512-48C7-AC67-09EA16F91E56}" dt="2023-10-23T16:35:47.711" v="234" actId="18676"/>
        <pc:sldMkLst>
          <pc:docMk/>
          <pc:sldMk cId="1851190676" sldId="344"/>
        </pc:sldMkLst>
      </pc:sldChg>
      <pc:sldChg chg="del">
        <pc:chgData name="Paula Andrea Escobar Lopez" userId="c02c768f-9d1c-42a4-bbd6-5af1a279c7f9" providerId="ADAL" clId="{482A5D1B-9512-48C7-AC67-09EA16F91E56}" dt="2023-10-23T16:35:47.711" v="234" actId="18676"/>
        <pc:sldMkLst>
          <pc:docMk/>
          <pc:sldMk cId="1480536184" sldId="345"/>
        </pc:sldMkLst>
      </pc:sldChg>
      <pc:sldChg chg="del">
        <pc:chgData name="Paula Andrea Escobar Lopez" userId="c02c768f-9d1c-42a4-bbd6-5af1a279c7f9" providerId="ADAL" clId="{482A5D1B-9512-48C7-AC67-09EA16F91E56}" dt="2023-10-23T16:35:47.711" v="234" actId="18676"/>
        <pc:sldMkLst>
          <pc:docMk/>
          <pc:sldMk cId="2301641390" sldId="346"/>
        </pc:sldMkLst>
      </pc:sldChg>
      <pc:sldChg chg="del">
        <pc:chgData name="Paula Andrea Escobar Lopez" userId="c02c768f-9d1c-42a4-bbd6-5af1a279c7f9" providerId="ADAL" clId="{482A5D1B-9512-48C7-AC67-09EA16F91E56}" dt="2023-10-24T18:59:16.454" v="622" actId="2696"/>
        <pc:sldMkLst>
          <pc:docMk/>
          <pc:sldMk cId="663743619" sldId="347"/>
        </pc:sldMkLst>
      </pc:sldChg>
      <pc:sldChg chg="del">
        <pc:chgData name="Paula Andrea Escobar Lopez" userId="c02c768f-9d1c-42a4-bbd6-5af1a279c7f9" providerId="ADAL" clId="{482A5D1B-9512-48C7-AC67-09EA16F91E56}" dt="2023-10-24T18:58:01.972" v="617" actId="18676"/>
        <pc:sldMkLst>
          <pc:docMk/>
          <pc:sldMk cId="4194742713" sldId="348"/>
        </pc:sldMkLst>
      </pc:sldChg>
      <pc:sldChg chg="del">
        <pc:chgData name="Paula Andrea Escobar Lopez" userId="c02c768f-9d1c-42a4-bbd6-5af1a279c7f9" providerId="ADAL" clId="{482A5D1B-9512-48C7-AC67-09EA16F91E56}" dt="2023-10-24T18:58:01.972" v="617" actId="18676"/>
        <pc:sldMkLst>
          <pc:docMk/>
          <pc:sldMk cId="3764036086" sldId="349"/>
        </pc:sldMkLst>
      </pc:sldChg>
      <pc:sldChg chg="del">
        <pc:chgData name="Paula Andrea Escobar Lopez" userId="c02c768f-9d1c-42a4-bbd6-5af1a279c7f9" providerId="ADAL" clId="{482A5D1B-9512-48C7-AC67-09EA16F91E56}" dt="2023-10-24T18:57:56.832" v="616" actId="18676"/>
        <pc:sldMkLst>
          <pc:docMk/>
          <pc:sldMk cId="744636419" sldId="356"/>
        </pc:sldMkLst>
      </pc:sldChg>
      <pc:sldChg chg="addSp delSp modSp del mod">
        <pc:chgData name="Paula Andrea Escobar Lopez" userId="c02c768f-9d1c-42a4-bbd6-5af1a279c7f9" providerId="ADAL" clId="{482A5D1B-9512-48C7-AC67-09EA16F91E56}" dt="2023-10-23T16:30:51.265" v="230" actId="18676"/>
        <pc:sldMkLst>
          <pc:docMk/>
          <pc:sldMk cId="4176637977" sldId="361"/>
        </pc:sldMkLst>
        <pc:spChg chg="add del mod">
          <ac:chgData name="Paula Andrea Escobar Lopez" userId="c02c768f-9d1c-42a4-bbd6-5af1a279c7f9" providerId="ADAL" clId="{482A5D1B-9512-48C7-AC67-09EA16F91E56}" dt="2023-10-23T16:19:46.784" v="79"/>
          <ac:spMkLst>
            <pc:docMk/>
            <pc:sldMk cId="4176637977" sldId="361"/>
            <ac:spMk id="3" creationId="{2B739C1E-BE3A-93FB-3B92-86B142671DF8}"/>
          </ac:spMkLst>
        </pc:spChg>
        <pc:spChg chg="add del">
          <ac:chgData name="Paula Andrea Escobar Lopez" userId="c02c768f-9d1c-42a4-bbd6-5af1a279c7f9" providerId="ADAL" clId="{482A5D1B-9512-48C7-AC67-09EA16F91E56}" dt="2023-10-23T16:19:55.786" v="81" actId="478"/>
          <ac:spMkLst>
            <pc:docMk/>
            <pc:sldMk cId="4176637977" sldId="361"/>
            <ac:spMk id="4" creationId="{5F757CBA-9EC4-CC4C-84E3-62E310511310}"/>
          </ac:spMkLst>
        </pc:spChg>
        <pc:spChg chg="del">
          <ac:chgData name="Paula Andrea Escobar Lopez" userId="c02c768f-9d1c-42a4-bbd6-5af1a279c7f9" providerId="ADAL" clId="{482A5D1B-9512-48C7-AC67-09EA16F91E56}" dt="2023-10-23T16:19:37.597" v="76" actId="478"/>
          <ac:spMkLst>
            <pc:docMk/>
            <pc:sldMk cId="4176637977" sldId="361"/>
            <ac:spMk id="6" creationId="{DE0392A2-05E3-4016-948B-F3D26C8329E6}"/>
          </ac:spMkLst>
        </pc:spChg>
        <pc:spChg chg="add mod">
          <ac:chgData name="Paula Andrea Escobar Lopez" userId="c02c768f-9d1c-42a4-bbd6-5af1a279c7f9" providerId="ADAL" clId="{482A5D1B-9512-48C7-AC67-09EA16F91E56}" dt="2023-10-23T16:20:13.058" v="86" actId="1076"/>
          <ac:spMkLst>
            <pc:docMk/>
            <pc:sldMk cId="4176637977" sldId="361"/>
            <ac:spMk id="7" creationId="{0B03D812-E850-C13C-EFEF-1E4F30CAE8F0}"/>
          </ac:spMkLst>
        </pc:spChg>
        <pc:picChg chg="add del mod">
          <ac:chgData name="Paula Andrea Escobar Lopez" userId="c02c768f-9d1c-42a4-bbd6-5af1a279c7f9" providerId="ADAL" clId="{482A5D1B-9512-48C7-AC67-09EA16F91E56}" dt="2023-10-23T16:20:07.426" v="85" actId="1076"/>
          <ac:picMkLst>
            <pc:docMk/>
            <pc:sldMk cId="4176637977" sldId="361"/>
            <ac:picMk id="2" creationId="{A14E51A2-00CA-9E4E-A934-CE1DF4BC22D0}"/>
          </ac:picMkLst>
        </pc:picChg>
        <pc:cxnChg chg="add del">
          <ac:chgData name="Paula Andrea Escobar Lopez" userId="c02c768f-9d1c-42a4-bbd6-5af1a279c7f9" providerId="ADAL" clId="{482A5D1B-9512-48C7-AC67-09EA16F91E56}" dt="2023-10-23T16:19:55.786" v="81" actId="478"/>
          <ac:cxnSpMkLst>
            <pc:docMk/>
            <pc:sldMk cId="4176637977" sldId="361"/>
            <ac:cxnSpMk id="5" creationId="{ACFEF09A-1356-EE4D-A63B-865C7CF1CD6F}"/>
          </ac:cxnSpMkLst>
        </pc:cxnChg>
      </pc:sldChg>
      <pc:sldChg chg="del">
        <pc:chgData name="Paula Andrea Escobar Lopez" userId="c02c768f-9d1c-42a4-bbd6-5af1a279c7f9" providerId="ADAL" clId="{482A5D1B-9512-48C7-AC67-09EA16F91E56}" dt="2023-10-23T16:35:47.711" v="234" actId="18676"/>
        <pc:sldMkLst>
          <pc:docMk/>
          <pc:sldMk cId="3985228106" sldId="364"/>
        </pc:sldMkLst>
      </pc:sldChg>
      <pc:sldChg chg="del">
        <pc:chgData name="Paula Andrea Escobar Lopez" userId="c02c768f-9d1c-42a4-bbd6-5af1a279c7f9" providerId="ADAL" clId="{482A5D1B-9512-48C7-AC67-09EA16F91E56}" dt="2023-10-23T16:35:47.711" v="234" actId="18676"/>
        <pc:sldMkLst>
          <pc:docMk/>
          <pc:sldMk cId="1584071236" sldId="368"/>
        </pc:sldMkLst>
      </pc:sldChg>
      <pc:sldChg chg="del">
        <pc:chgData name="Paula Andrea Escobar Lopez" userId="c02c768f-9d1c-42a4-bbd6-5af1a279c7f9" providerId="ADAL" clId="{482A5D1B-9512-48C7-AC67-09EA16F91E56}" dt="2023-10-24T18:59:16.454" v="622" actId="2696"/>
        <pc:sldMkLst>
          <pc:docMk/>
          <pc:sldMk cId="4134973130" sldId="670"/>
        </pc:sldMkLst>
      </pc:sldChg>
      <pc:sldChg chg="del">
        <pc:chgData name="Paula Andrea Escobar Lopez" userId="c02c768f-9d1c-42a4-bbd6-5af1a279c7f9" providerId="ADAL" clId="{482A5D1B-9512-48C7-AC67-09EA16F91E56}" dt="2023-10-24T18:59:16.454" v="622" actId="2696"/>
        <pc:sldMkLst>
          <pc:docMk/>
          <pc:sldMk cId="312679846" sldId="687"/>
        </pc:sldMkLst>
      </pc:sldChg>
      <pc:sldChg chg="del">
        <pc:chgData name="Paula Andrea Escobar Lopez" userId="c02c768f-9d1c-42a4-bbd6-5af1a279c7f9" providerId="ADAL" clId="{482A5D1B-9512-48C7-AC67-09EA16F91E56}" dt="2023-10-24T18:59:16.454" v="622" actId="2696"/>
        <pc:sldMkLst>
          <pc:docMk/>
          <pc:sldMk cId="2369512824" sldId="709"/>
        </pc:sldMkLst>
      </pc:sldChg>
      <pc:sldChg chg="del">
        <pc:chgData name="Paula Andrea Escobar Lopez" userId="c02c768f-9d1c-42a4-bbd6-5af1a279c7f9" providerId="ADAL" clId="{482A5D1B-9512-48C7-AC67-09EA16F91E56}" dt="2023-10-24T18:59:16.454" v="622" actId="2696"/>
        <pc:sldMkLst>
          <pc:docMk/>
          <pc:sldMk cId="1590220324" sldId="710"/>
        </pc:sldMkLst>
      </pc:sldChg>
      <pc:sldChg chg="del">
        <pc:chgData name="Paula Andrea Escobar Lopez" userId="c02c768f-9d1c-42a4-bbd6-5af1a279c7f9" providerId="ADAL" clId="{482A5D1B-9512-48C7-AC67-09EA16F91E56}" dt="2023-10-24T18:59:16.454" v="622" actId="2696"/>
        <pc:sldMkLst>
          <pc:docMk/>
          <pc:sldMk cId="1341610035" sldId="711"/>
        </pc:sldMkLst>
      </pc:sldChg>
      <pc:sldChg chg="del">
        <pc:chgData name="Paula Andrea Escobar Lopez" userId="c02c768f-9d1c-42a4-bbd6-5af1a279c7f9" providerId="ADAL" clId="{482A5D1B-9512-48C7-AC67-09EA16F91E56}" dt="2023-10-24T18:59:16.454" v="622" actId="2696"/>
        <pc:sldMkLst>
          <pc:docMk/>
          <pc:sldMk cId="1520376877" sldId="712"/>
        </pc:sldMkLst>
      </pc:sldChg>
      <pc:sldChg chg="del">
        <pc:chgData name="Paula Andrea Escobar Lopez" userId="c02c768f-9d1c-42a4-bbd6-5af1a279c7f9" providerId="ADAL" clId="{482A5D1B-9512-48C7-AC67-09EA16F91E56}" dt="2023-10-24T18:58:40.093" v="621" actId="18676"/>
        <pc:sldMkLst>
          <pc:docMk/>
          <pc:sldMk cId="268714472" sldId="715"/>
        </pc:sldMkLst>
      </pc:sldChg>
      <pc:sldChg chg="addSp delSp modSp mod ord">
        <pc:chgData name="Paula Andrea Escobar Lopez" userId="c02c768f-9d1c-42a4-bbd6-5af1a279c7f9" providerId="ADAL" clId="{482A5D1B-9512-48C7-AC67-09EA16F91E56}" dt="2023-10-30T18:39:04.851" v="1271" actId="20577"/>
        <pc:sldMkLst>
          <pc:docMk/>
          <pc:sldMk cId="3872938667" sldId="3882"/>
        </pc:sldMkLst>
        <pc:spChg chg="del">
          <ac:chgData name="Paula Andrea Escobar Lopez" userId="c02c768f-9d1c-42a4-bbd6-5af1a279c7f9" providerId="ADAL" clId="{482A5D1B-9512-48C7-AC67-09EA16F91E56}" dt="2023-10-24T12:45:21.506" v="326" actId="478"/>
          <ac:spMkLst>
            <pc:docMk/>
            <pc:sldMk cId="3872938667" sldId="3882"/>
            <ac:spMk id="2" creationId="{EC625011-4E07-4A4B-80D3-3A65A6C09C44}"/>
          </ac:spMkLst>
        </pc:spChg>
        <pc:spChg chg="add mod">
          <ac:chgData name="Paula Andrea Escobar Lopez" userId="c02c768f-9d1c-42a4-bbd6-5af1a279c7f9" providerId="ADAL" clId="{482A5D1B-9512-48C7-AC67-09EA16F91E56}" dt="2023-10-30T18:39:01.650" v="1269" actId="20577"/>
          <ac:spMkLst>
            <pc:docMk/>
            <pc:sldMk cId="3872938667" sldId="3882"/>
            <ac:spMk id="3" creationId="{A99E05C6-D319-D04F-9262-0A803200EC89}"/>
          </ac:spMkLst>
        </pc:spChg>
        <pc:spChg chg="add del mod">
          <ac:chgData name="Paula Andrea Escobar Lopez" userId="c02c768f-9d1c-42a4-bbd6-5af1a279c7f9" providerId="ADAL" clId="{482A5D1B-9512-48C7-AC67-09EA16F91E56}" dt="2023-10-24T12:50:20.026" v="345" actId="478"/>
          <ac:spMkLst>
            <pc:docMk/>
            <pc:sldMk cId="3872938667" sldId="3882"/>
            <ac:spMk id="4" creationId="{0CE73803-35C6-723A-D459-A944663C939A}"/>
          </ac:spMkLst>
        </pc:spChg>
        <pc:spChg chg="add mod">
          <ac:chgData name="Paula Andrea Escobar Lopez" userId="c02c768f-9d1c-42a4-bbd6-5af1a279c7f9" providerId="ADAL" clId="{482A5D1B-9512-48C7-AC67-09EA16F91E56}" dt="2023-10-30T18:39:04.851" v="1271" actId="20577"/>
          <ac:spMkLst>
            <pc:docMk/>
            <pc:sldMk cId="3872938667" sldId="3882"/>
            <ac:spMk id="5" creationId="{E343EBCB-D314-B31A-7FD9-27AA453A75EF}"/>
          </ac:spMkLst>
        </pc:spChg>
        <pc:spChg chg="mod">
          <ac:chgData name="Paula Andrea Escobar Lopez" userId="c02c768f-9d1c-42a4-bbd6-5af1a279c7f9" providerId="ADAL" clId="{482A5D1B-9512-48C7-AC67-09EA16F91E56}" dt="2023-10-30T18:28:12.708" v="1169" actId="20577"/>
          <ac:spMkLst>
            <pc:docMk/>
            <pc:sldMk cId="3872938667" sldId="3882"/>
            <ac:spMk id="14" creationId="{E4B7FB73-F7AB-4942-BFF0-EC4377375BFF}"/>
          </ac:spMkLst>
        </pc:spChg>
        <pc:picChg chg="add mod">
          <ac:chgData name="Paula Andrea Escobar Lopez" userId="c02c768f-9d1c-42a4-bbd6-5af1a279c7f9" providerId="ADAL" clId="{482A5D1B-9512-48C7-AC67-09EA16F91E56}" dt="2023-10-24T19:02:00.346" v="630" actId="1076"/>
          <ac:picMkLst>
            <pc:docMk/>
            <pc:sldMk cId="3872938667" sldId="3882"/>
            <ac:picMk id="6" creationId="{19F6169B-3116-1D63-16D7-C792F93640F9}"/>
          </ac:picMkLst>
        </pc:picChg>
        <pc:picChg chg="add mod">
          <ac:chgData name="Paula Andrea Escobar Lopez" userId="c02c768f-9d1c-42a4-bbd6-5af1a279c7f9" providerId="ADAL" clId="{482A5D1B-9512-48C7-AC67-09EA16F91E56}" dt="2023-10-24T19:02:29.429" v="632" actId="1076"/>
          <ac:picMkLst>
            <pc:docMk/>
            <pc:sldMk cId="3872938667" sldId="3882"/>
            <ac:picMk id="7" creationId="{0C870142-A2C0-AAE0-B941-199CA261CCFE}"/>
          </ac:picMkLst>
        </pc:picChg>
        <pc:picChg chg="add mod">
          <ac:chgData name="Paula Andrea Escobar Lopez" userId="c02c768f-9d1c-42a4-bbd6-5af1a279c7f9" providerId="ADAL" clId="{482A5D1B-9512-48C7-AC67-09EA16F91E56}" dt="2023-10-25T19:03:39.451" v="1092" actId="1076"/>
          <ac:picMkLst>
            <pc:docMk/>
            <pc:sldMk cId="3872938667" sldId="3882"/>
            <ac:picMk id="8" creationId="{FC313AF1-4C89-8C14-FDE9-BDF3DBDBFE8D}"/>
          </ac:picMkLst>
        </pc:picChg>
      </pc:sldChg>
      <pc:sldChg chg="del">
        <pc:chgData name="Paula Andrea Escobar Lopez" userId="c02c768f-9d1c-42a4-bbd6-5af1a279c7f9" providerId="ADAL" clId="{482A5D1B-9512-48C7-AC67-09EA16F91E56}" dt="2023-10-24T18:58:27.418" v="620" actId="18676"/>
        <pc:sldMkLst>
          <pc:docMk/>
          <pc:sldMk cId="2496691512" sldId="3947"/>
        </pc:sldMkLst>
      </pc:sldChg>
      <pc:sldChg chg="modSp mod">
        <pc:chgData name="Paula Andrea Escobar Lopez" userId="c02c768f-9d1c-42a4-bbd6-5af1a279c7f9" providerId="ADAL" clId="{482A5D1B-9512-48C7-AC67-09EA16F91E56}" dt="2023-10-30T18:33:20.933" v="1252" actId="15"/>
        <pc:sldMkLst>
          <pc:docMk/>
          <pc:sldMk cId="3432537675" sldId="3954"/>
        </pc:sldMkLst>
        <pc:spChg chg="mod">
          <ac:chgData name="Paula Andrea Escobar Lopez" userId="c02c768f-9d1c-42a4-bbd6-5af1a279c7f9" providerId="ADAL" clId="{482A5D1B-9512-48C7-AC67-09EA16F91E56}" dt="2023-10-30T18:33:20.933" v="1252" actId="15"/>
          <ac:spMkLst>
            <pc:docMk/>
            <pc:sldMk cId="3432537675" sldId="3954"/>
            <ac:spMk id="9" creationId="{6E897EDD-66C2-EB40-BBAB-EF709DF14966}"/>
          </ac:spMkLst>
        </pc:spChg>
      </pc:sldChg>
      <pc:sldChg chg="del">
        <pc:chgData name="Paula Andrea Escobar Lopez" userId="c02c768f-9d1c-42a4-bbd6-5af1a279c7f9" providerId="ADAL" clId="{482A5D1B-9512-48C7-AC67-09EA16F91E56}" dt="2023-10-24T18:58:27.418" v="620" actId="18676"/>
        <pc:sldMkLst>
          <pc:docMk/>
          <pc:sldMk cId="2515999228" sldId="3979"/>
        </pc:sldMkLst>
      </pc:sldChg>
      <pc:sldChg chg="del">
        <pc:chgData name="Paula Andrea Escobar Lopez" userId="c02c768f-9d1c-42a4-bbd6-5af1a279c7f9" providerId="ADAL" clId="{482A5D1B-9512-48C7-AC67-09EA16F91E56}" dt="2023-10-24T18:59:16.454" v="622" actId="2696"/>
        <pc:sldMkLst>
          <pc:docMk/>
          <pc:sldMk cId="987445281" sldId="3980"/>
        </pc:sldMkLst>
      </pc:sldChg>
      <pc:sldChg chg="del">
        <pc:chgData name="Paula Andrea Escobar Lopez" userId="c02c768f-9d1c-42a4-bbd6-5af1a279c7f9" providerId="ADAL" clId="{482A5D1B-9512-48C7-AC67-09EA16F91E56}" dt="2023-10-24T18:59:16.454" v="622" actId="2696"/>
        <pc:sldMkLst>
          <pc:docMk/>
          <pc:sldMk cId="3685530670" sldId="3981"/>
        </pc:sldMkLst>
      </pc:sldChg>
      <pc:sldChg chg="del">
        <pc:chgData name="Paula Andrea Escobar Lopez" userId="c02c768f-9d1c-42a4-bbd6-5af1a279c7f9" providerId="ADAL" clId="{482A5D1B-9512-48C7-AC67-09EA16F91E56}" dt="2023-10-24T18:58:27.418" v="620" actId="18676"/>
        <pc:sldMkLst>
          <pc:docMk/>
          <pc:sldMk cId="944567989" sldId="3994"/>
        </pc:sldMkLst>
      </pc:sldChg>
      <pc:sldChg chg="del">
        <pc:chgData name="Paula Andrea Escobar Lopez" userId="c02c768f-9d1c-42a4-bbd6-5af1a279c7f9" providerId="ADAL" clId="{482A5D1B-9512-48C7-AC67-09EA16F91E56}" dt="2023-10-24T18:58:27.418" v="620" actId="18676"/>
        <pc:sldMkLst>
          <pc:docMk/>
          <pc:sldMk cId="21174051" sldId="4011"/>
        </pc:sldMkLst>
      </pc:sldChg>
      <pc:sldChg chg="del">
        <pc:chgData name="Paula Andrea Escobar Lopez" userId="c02c768f-9d1c-42a4-bbd6-5af1a279c7f9" providerId="ADAL" clId="{482A5D1B-9512-48C7-AC67-09EA16F91E56}" dt="2023-10-24T18:58:27.418" v="620" actId="18676"/>
        <pc:sldMkLst>
          <pc:docMk/>
          <pc:sldMk cId="549684819" sldId="4026"/>
        </pc:sldMkLst>
      </pc:sldChg>
      <pc:sldChg chg="del">
        <pc:chgData name="Paula Andrea Escobar Lopez" userId="c02c768f-9d1c-42a4-bbd6-5af1a279c7f9" providerId="ADAL" clId="{482A5D1B-9512-48C7-AC67-09EA16F91E56}" dt="2023-10-24T18:58:27.418" v="620" actId="18676"/>
        <pc:sldMkLst>
          <pc:docMk/>
          <pc:sldMk cId="4154930934" sldId="4031"/>
        </pc:sldMkLst>
      </pc:sldChg>
      <pc:sldChg chg="addSp delSp modSp mod ord">
        <pc:chgData name="Paula Andrea Escobar Lopez" userId="c02c768f-9d1c-42a4-bbd6-5af1a279c7f9" providerId="ADAL" clId="{482A5D1B-9512-48C7-AC67-09EA16F91E56}" dt="2023-10-30T18:37:30.206" v="1267" actId="790"/>
        <pc:sldMkLst>
          <pc:docMk/>
          <pc:sldMk cId="621145854" sldId="7993"/>
        </pc:sldMkLst>
        <pc:spChg chg="mod">
          <ac:chgData name="Paula Andrea Escobar Lopez" userId="c02c768f-9d1c-42a4-bbd6-5af1a279c7f9" providerId="ADAL" clId="{482A5D1B-9512-48C7-AC67-09EA16F91E56}" dt="2023-10-30T18:37:30.206" v="1267" actId="790"/>
          <ac:spMkLst>
            <pc:docMk/>
            <pc:sldMk cId="621145854" sldId="7993"/>
            <ac:spMk id="3" creationId="{A793B800-9C41-CE41-A9D9-5C4B23660377}"/>
          </ac:spMkLst>
        </pc:spChg>
        <pc:spChg chg="mod">
          <ac:chgData name="Paula Andrea Escobar Lopez" userId="c02c768f-9d1c-42a4-bbd6-5af1a279c7f9" providerId="ADAL" clId="{482A5D1B-9512-48C7-AC67-09EA16F91E56}" dt="2023-10-30T18:26:20.505" v="1159" actId="33524"/>
          <ac:spMkLst>
            <pc:docMk/>
            <pc:sldMk cId="621145854" sldId="7993"/>
            <ac:spMk id="4" creationId="{011C771F-4EAA-274D-8651-D2D0B3D040E6}"/>
          </ac:spMkLst>
        </pc:spChg>
        <pc:spChg chg="mod">
          <ac:chgData name="Paula Andrea Escobar Lopez" userId="c02c768f-9d1c-42a4-bbd6-5af1a279c7f9" providerId="ADAL" clId="{482A5D1B-9512-48C7-AC67-09EA16F91E56}" dt="2023-10-30T18:28:08.518" v="1166" actId="20577"/>
          <ac:spMkLst>
            <pc:docMk/>
            <pc:sldMk cId="621145854" sldId="7993"/>
            <ac:spMk id="7" creationId="{9517154F-C2B8-46E5-84D9-A840E8EEF772}"/>
          </ac:spMkLst>
        </pc:spChg>
        <pc:spChg chg="add del mod topLvl">
          <ac:chgData name="Paula Andrea Escobar Lopez" userId="c02c768f-9d1c-42a4-bbd6-5af1a279c7f9" providerId="ADAL" clId="{482A5D1B-9512-48C7-AC67-09EA16F91E56}" dt="2023-10-24T12:24:22.727" v="251" actId="478"/>
          <ac:spMkLst>
            <pc:docMk/>
            <pc:sldMk cId="621145854" sldId="7993"/>
            <ac:spMk id="8" creationId="{E4252594-E99C-4402-BAC4-4D02F1DFF616}"/>
          </ac:spMkLst>
        </pc:spChg>
        <pc:grpChg chg="mod topLvl">
          <ac:chgData name="Paula Andrea Escobar Lopez" userId="c02c768f-9d1c-42a4-bbd6-5af1a279c7f9" providerId="ADAL" clId="{482A5D1B-9512-48C7-AC67-09EA16F91E56}" dt="2023-10-25T19:04:38.240" v="1100" actId="1076"/>
          <ac:grpSpMkLst>
            <pc:docMk/>
            <pc:sldMk cId="621145854" sldId="7993"/>
            <ac:grpSpMk id="19" creationId="{DBA13301-273E-D441-9119-37E2367CBA95}"/>
          </ac:grpSpMkLst>
        </pc:grpChg>
        <pc:grpChg chg="add del mod">
          <ac:chgData name="Paula Andrea Escobar Lopez" userId="c02c768f-9d1c-42a4-bbd6-5af1a279c7f9" providerId="ADAL" clId="{482A5D1B-9512-48C7-AC67-09EA16F91E56}" dt="2023-10-24T12:24:22.727" v="251" actId="478"/>
          <ac:grpSpMkLst>
            <pc:docMk/>
            <pc:sldMk cId="621145854" sldId="7993"/>
            <ac:grpSpMk id="20" creationId="{694C3F79-BAFA-4C40-9B57-443C5A18D9D8}"/>
          </ac:grpSpMkLst>
        </pc:grpChg>
        <pc:picChg chg="add mod">
          <ac:chgData name="Paula Andrea Escobar Lopez" userId="c02c768f-9d1c-42a4-bbd6-5af1a279c7f9" providerId="ADAL" clId="{482A5D1B-9512-48C7-AC67-09EA16F91E56}" dt="2023-10-24T19:00:43.796" v="628" actId="1076"/>
          <ac:picMkLst>
            <pc:docMk/>
            <pc:sldMk cId="621145854" sldId="7993"/>
            <ac:picMk id="2" creationId="{55CE4932-785B-1CF2-D028-96F65E7F14C8}"/>
          </ac:picMkLst>
        </pc:picChg>
        <pc:picChg chg="add mod">
          <ac:chgData name="Paula Andrea Escobar Lopez" userId="c02c768f-9d1c-42a4-bbd6-5af1a279c7f9" providerId="ADAL" clId="{482A5D1B-9512-48C7-AC67-09EA16F91E56}" dt="2023-10-24T19:00:41.230" v="627" actId="1076"/>
          <ac:picMkLst>
            <pc:docMk/>
            <pc:sldMk cId="621145854" sldId="7993"/>
            <ac:picMk id="5" creationId="{C88EA848-8B36-FAEF-041C-EEF84043A521}"/>
          </ac:picMkLst>
        </pc:picChg>
        <pc:picChg chg="add mod">
          <ac:chgData name="Paula Andrea Escobar Lopez" userId="c02c768f-9d1c-42a4-bbd6-5af1a279c7f9" providerId="ADAL" clId="{482A5D1B-9512-48C7-AC67-09EA16F91E56}" dt="2023-10-30T18:34:49.774" v="1258" actId="207"/>
          <ac:picMkLst>
            <pc:docMk/>
            <pc:sldMk cId="621145854" sldId="7993"/>
            <ac:picMk id="8" creationId="{6633DA63-6848-E4BC-3686-AE0999F2FF12}"/>
          </ac:picMkLst>
        </pc:picChg>
        <pc:picChg chg="add mod">
          <ac:chgData name="Paula Andrea Escobar Lopez" userId="c02c768f-9d1c-42a4-bbd6-5af1a279c7f9" providerId="ADAL" clId="{482A5D1B-9512-48C7-AC67-09EA16F91E56}" dt="2023-10-30T18:35:32.467" v="1266" actId="207"/>
          <ac:picMkLst>
            <pc:docMk/>
            <pc:sldMk cId="621145854" sldId="7993"/>
            <ac:picMk id="10" creationId="{43B04B95-5572-1F6B-653A-4BB5BE0ED6CC}"/>
          </ac:picMkLst>
        </pc:picChg>
      </pc:sldChg>
      <pc:sldChg chg="del">
        <pc:chgData name="Paula Andrea Escobar Lopez" userId="c02c768f-9d1c-42a4-bbd6-5af1a279c7f9" providerId="ADAL" clId="{482A5D1B-9512-48C7-AC67-09EA16F91E56}" dt="2023-10-24T18:59:16.454" v="622" actId="2696"/>
        <pc:sldMkLst>
          <pc:docMk/>
          <pc:sldMk cId="1077157224" sldId="2138104749"/>
        </pc:sldMkLst>
      </pc:sldChg>
      <pc:sldChg chg="del">
        <pc:chgData name="Paula Andrea Escobar Lopez" userId="c02c768f-9d1c-42a4-bbd6-5af1a279c7f9" providerId="ADAL" clId="{482A5D1B-9512-48C7-AC67-09EA16F91E56}" dt="2023-10-24T18:59:16.454" v="622" actId="2696"/>
        <pc:sldMkLst>
          <pc:docMk/>
          <pc:sldMk cId="3101772605" sldId="2138104750"/>
        </pc:sldMkLst>
      </pc:sldChg>
      <pc:sldChg chg="del">
        <pc:chgData name="Paula Andrea Escobar Lopez" userId="c02c768f-9d1c-42a4-bbd6-5af1a279c7f9" providerId="ADAL" clId="{482A5D1B-9512-48C7-AC67-09EA16F91E56}" dt="2023-10-24T18:59:16.454" v="622" actId="2696"/>
        <pc:sldMkLst>
          <pc:docMk/>
          <pc:sldMk cId="398728208" sldId="2138104759"/>
        </pc:sldMkLst>
      </pc:sldChg>
      <pc:sldChg chg="del">
        <pc:chgData name="Paula Andrea Escobar Lopez" userId="c02c768f-9d1c-42a4-bbd6-5af1a279c7f9" providerId="ADAL" clId="{482A5D1B-9512-48C7-AC67-09EA16F91E56}" dt="2023-10-24T18:59:16.454" v="622" actId="2696"/>
        <pc:sldMkLst>
          <pc:docMk/>
          <pc:sldMk cId="3990779198" sldId="2138104763"/>
        </pc:sldMkLst>
      </pc:sldChg>
      <pc:sldChg chg="del">
        <pc:chgData name="Paula Andrea Escobar Lopez" userId="c02c768f-9d1c-42a4-bbd6-5af1a279c7f9" providerId="ADAL" clId="{482A5D1B-9512-48C7-AC67-09EA16F91E56}" dt="2023-10-24T18:59:16.454" v="622" actId="2696"/>
        <pc:sldMkLst>
          <pc:docMk/>
          <pc:sldMk cId="2132419786" sldId="2138104766"/>
        </pc:sldMkLst>
      </pc:sldChg>
      <pc:sldChg chg="del">
        <pc:chgData name="Paula Andrea Escobar Lopez" userId="c02c768f-9d1c-42a4-bbd6-5af1a279c7f9" providerId="ADAL" clId="{482A5D1B-9512-48C7-AC67-09EA16F91E56}" dt="2023-10-24T18:58:40.093" v="621" actId="18676"/>
        <pc:sldMkLst>
          <pc:docMk/>
          <pc:sldMk cId="765582205" sldId="2138104768"/>
        </pc:sldMkLst>
      </pc:sldChg>
      <pc:sldChg chg="del">
        <pc:chgData name="Paula Andrea Escobar Lopez" userId="c02c768f-9d1c-42a4-bbd6-5af1a279c7f9" providerId="ADAL" clId="{482A5D1B-9512-48C7-AC67-09EA16F91E56}" dt="2023-10-24T18:58:40.093" v="621" actId="18676"/>
        <pc:sldMkLst>
          <pc:docMk/>
          <pc:sldMk cId="2418281813" sldId="2138104769"/>
        </pc:sldMkLst>
      </pc:sldChg>
      <pc:sldChg chg="del">
        <pc:chgData name="Paula Andrea Escobar Lopez" userId="c02c768f-9d1c-42a4-bbd6-5af1a279c7f9" providerId="ADAL" clId="{482A5D1B-9512-48C7-AC67-09EA16F91E56}" dt="2023-10-24T18:58:40.093" v="621" actId="18676"/>
        <pc:sldMkLst>
          <pc:docMk/>
          <pc:sldMk cId="3121615120" sldId="2138104770"/>
        </pc:sldMkLst>
      </pc:sldChg>
      <pc:sldChg chg="del">
        <pc:chgData name="Paula Andrea Escobar Lopez" userId="c02c768f-9d1c-42a4-bbd6-5af1a279c7f9" providerId="ADAL" clId="{482A5D1B-9512-48C7-AC67-09EA16F91E56}" dt="2023-10-24T18:59:16.454" v="622" actId="2696"/>
        <pc:sldMkLst>
          <pc:docMk/>
          <pc:sldMk cId="3504248887" sldId="2138104775"/>
        </pc:sldMkLst>
      </pc:sldChg>
      <pc:sldChg chg="del">
        <pc:chgData name="Paula Andrea Escobar Lopez" userId="c02c768f-9d1c-42a4-bbd6-5af1a279c7f9" providerId="ADAL" clId="{482A5D1B-9512-48C7-AC67-09EA16F91E56}" dt="2023-10-24T18:59:16.454" v="622" actId="2696"/>
        <pc:sldMkLst>
          <pc:docMk/>
          <pc:sldMk cId="603619175" sldId="2138104779"/>
        </pc:sldMkLst>
      </pc:sldChg>
      <pc:sldChg chg="modSp del mod">
        <pc:chgData name="Paula Andrea Escobar Lopez" userId="c02c768f-9d1c-42a4-bbd6-5af1a279c7f9" providerId="ADAL" clId="{482A5D1B-9512-48C7-AC67-09EA16F91E56}" dt="2023-10-30T19:00:47.340" v="1309" actId="18676"/>
        <pc:sldMkLst>
          <pc:docMk/>
          <pc:sldMk cId="1199614338" sldId="2138104782"/>
        </pc:sldMkLst>
        <pc:picChg chg="mod">
          <ac:chgData name="Paula Andrea Escobar Lopez" userId="c02c768f-9d1c-42a4-bbd6-5af1a279c7f9" providerId="ADAL" clId="{482A5D1B-9512-48C7-AC67-09EA16F91E56}" dt="2023-10-24T19:00:16.888" v="624" actId="1076"/>
          <ac:picMkLst>
            <pc:docMk/>
            <pc:sldMk cId="1199614338" sldId="2138104782"/>
            <ac:picMk id="7" creationId="{70895199-67B0-4A4B-BBA5-CC5C0BA9FD86}"/>
          </ac:picMkLst>
        </pc:picChg>
      </pc:sldChg>
      <pc:sldChg chg="modSp del mod">
        <pc:chgData name="Paula Andrea Escobar Lopez" userId="c02c768f-9d1c-42a4-bbd6-5af1a279c7f9" providerId="ADAL" clId="{482A5D1B-9512-48C7-AC67-09EA16F91E56}" dt="2023-10-30T19:00:47.340" v="1309" actId="18676"/>
        <pc:sldMkLst>
          <pc:docMk/>
          <pc:sldMk cId="1018242492" sldId="2138104783"/>
        </pc:sldMkLst>
        <pc:picChg chg="mod">
          <ac:chgData name="Paula Andrea Escobar Lopez" userId="c02c768f-9d1c-42a4-bbd6-5af1a279c7f9" providerId="ADAL" clId="{482A5D1B-9512-48C7-AC67-09EA16F91E56}" dt="2023-10-24T21:30:19.754" v="1083" actId="1076"/>
          <ac:picMkLst>
            <pc:docMk/>
            <pc:sldMk cId="1018242492" sldId="2138104783"/>
            <ac:picMk id="38" creationId="{B9D040F7-1C50-1B48-8619-1ECC33D074F4}"/>
          </ac:picMkLst>
        </pc:picChg>
        <pc:picChg chg="mod">
          <ac:chgData name="Paula Andrea Escobar Lopez" userId="c02c768f-9d1c-42a4-bbd6-5af1a279c7f9" providerId="ADAL" clId="{482A5D1B-9512-48C7-AC67-09EA16F91E56}" dt="2023-10-24T21:25:03.892" v="1074" actId="1076"/>
          <ac:picMkLst>
            <pc:docMk/>
            <pc:sldMk cId="1018242492" sldId="2138104783"/>
            <ac:picMk id="145" creationId="{E6CD9708-ECA1-514D-B65C-24DE8C73B223}"/>
          </ac:picMkLst>
        </pc:picChg>
      </pc:sldChg>
      <pc:sldChg chg="del">
        <pc:chgData name="Paula Andrea Escobar Lopez" userId="c02c768f-9d1c-42a4-bbd6-5af1a279c7f9" providerId="ADAL" clId="{482A5D1B-9512-48C7-AC67-09EA16F91E56}" dt="2023-10-30T19:00:47.340" v="1309" actId="18676"/>
        <pc:sldMkLst>
          <pc:docMk/>
          <pc:sldMk cId="1481838987" sldId="2138104784"/>
        </pc:sldMkLst>
      </pc:sldChg>
      <pc:sldChg chg="del">
        <pc:chgData name="Paula Andrea Escobar Lopez" userId="c02c768f-9d1c-42a4-bbd6-5af1a279c7f9" providerId="ADAL" clId="{482A5D1B-9512-48C7-AC67-09EA16F91E56}" dt="2023-10-30T19:00:47.340" v="1309" actId="18676"/>
        <pc:sldMkLst>
          <pc:docMk/>
          <pc:sldMk cId="2357602492" sldId="2138104785"/>
        </pc:sldMkLst>
      </pc:sldChg>
      <pc:sldChg chg="del">
        <pc:chgData name="Paula Andrea Escobar Lopez" userId="c02c768f-9d1c-42a4-bbd6-5af1a279c7f9" providerId="ADAL" clId="{482A5D1B-9512-48C7-AC67-09EA16F91E56}" dt="2023-10-23T16:35:47.711" v="234" actId="18676"/>
        <pc:sldMkLst>
          <pc:docMk/>
          <pc:sldMk cId="3942136137" sldId="2138104810"/>
        </pc:sldMkLst>
      </pc:sldChg>
      <pc:sldChg chg="del">
        <pc:chgData name="Paula Andrea Escobar Lopez" userId="c02c768f-9d1c-42a4-bbd6-5af1a279c7f9" providerId="ADAL" clId="{482A5D1B-9512-48C7-AC67-09EA16F91E56}" dt="2023-10-30T19:00:47.340" v="1309" actId="18676"/>
        <pc:sldMkLst>
          <pc:docMk/>
          <pc:sldMk cId="477798594" sldId="2138104859"/>
        </pc:sldMkLst>
      </pc:sldChg>
      <pc:sldChg chg="del">
        <pc:chgData name="Paula Andrea Escobar Lopez" userId="c02c768f-9d1c-42a4-bbd6-5af1a279c7f9" providerId="ADAL" clId="{482A5D1B-9512-48C7-AC67-09EA16F91E56}" dt="2023-10-23T16:30:51.265" v="230" actId="18676"/>
        <pc:sldMkLst>
          <pc:docMk/>
          <pc:sldMk cId="3316144794" sldId="2138104862"/>
        </pc:sldMkLst>
      </pc:sldChg>
      <pc:sldChg chg="del">
        <pc:chgData name="Paula Andrea Escobar Lopez" userId="c02c768f-9d1c-42a4-bbd6-5af1a279c7f9" providerId="ADAL" clId="{482A5D1B-9512-48C7-AC67-09EA16F91E56}" dt="2023-10-30T19:00:47.340" v="1309" actId="18676"/>
        <pc:sldMkLst>
          <pc:docMk/>
          <pc:sldMk cId="2329463391" sldId="2138104863"/>
        </pc:sldMkLst>
      </pc:sldChg>
      <pc:sldChg chg="del">
        <pc:chgData name="Paula Andrea Escobar Lopez" userId="c02c768f-9d1c-42a4-bbd6-5af1a279c7f9" providerId="ADAL" clId="{482A5D1B-9512-48C7-AC67-09EA16F91E56}" dt="2023-10-24T18:58:15.164" v="619" actId="18676"/>
        <pc:sldMkLst>
          <pc:docMk/>
          <pc:sldMk cId="2154117598" sldId="2138104864"/>
        </pc:sldMkLst>
      </pc:sldChg>
      <pc:sldChg chg="del">
        <pc:chgData name="Paula Andrea Escobar Lopez" userId="c02c768f-9d1c-42a4-bbd6-5af1a279c7f9" providerId="ADAL" clId="{482A5D1B-9512-48C7-AC67-09EA16F91E56}" dt="2023-10-24T18:58:15.164" v="619" actId="18676"/>
        <pc:sldMkLst>
          <pc:docMk/>
          <pc:sldMk cId="1512206191" sldId="2138104865"/>
        </pc:sldMkLst>
      </pc:sldChg>
      <pc:sldChg chg="del">
        <pc:chgData name="Paula Andrea Escobar Lopez" userId="c02c768f-9d1c-42a4-bbd6-5af1a279c7f9" providerId="ADAL" clId="{482A5D1B-9512-48C7-AC67-09EA16F91E56}" dt="2023-10-23T16:35:47.711" v="234" actId="18676"/>
        <pc:sldMkLst>
          <pc:docMk/>
          <pc:sldMk cId="2699784351" sldId="2138104866"/>
        </pc:sldMkLst>
      </pc:sldChg>
      <pc:sldChg chg="del">
        <pc:chgData name="Paula Andrea Escobar Lopez" userId="c02c768f-9d1c-42a4-bbd6-5af1a279c7f9" providerId="ADAL" clId="{482A5D1B-9512-48C7-AC67-09EA16F91E56}" dt="2023-10-24T18:58:01.972" v="617" actId="18676"/>
        <pc:sldMkLst>
          <pc:docMk/>
          <pc:sldMk cId="1807526186" sldId="2138104870"/>
        </pc:sldMkLst>
      </pc:sldChg>
      <pc:sldChg chg="del">
        <pc:chgData name="Paula Andrea Escobar Lopez" userId="c02c768f-9d1c-42a4-bbd6-5af1a279c7f9" providerId="ADAL" clId="{482A5D1B-9512-48C7-AC67-09EA16F91E56}" dt="2023-10-24T18:59:16.454" v="622" actId="2696"/>
        <pc:sldMkLst>
          <pc:docMk/>
          <pc:sldMk cId="724498166" sldId="2138104871"/>
        </pc:sldMkLst>
      </pc:sldChg>
      <pc:sldChg chg="ord">
        <pc:chgData name="Paula Andrea Escobar Lopez" userId="c02c768f-9d1c-42a4-bbd6-5af1a279c7f9" providerId="ADAL" clId="{482A5D1B-9512-48C7-AC67-09EA16F91E56}" dt="2023-10-30T19:00:43.801" v="1308"/>
        <pc:sldMkLst>
          <pc:docMk/>
          <pc:sldMk cId="2574368214" sldId="2138104872"/>
        </pc:sldMkLst>
      </pc:sldChg>
      <pc:sldChg chg="del">
        <pc:chgData name="Paula Andrea Escobar Lopez" userId="c02c768f-9d1c-42a4-bbd6-5af1a279c7f9" providerId="ADAL" clId="{482A5D1B-9512-48C7-AC67-09EA16F91E56}" dt="2023-10-24T18:57:56.832" v="616" actId="18676"/>
        <pc:sldMkLst>
          <pc:docMk/>
          <pc:sldMk cId="3709023296" sldId="2138104873"/>
        </pc:sldMkLst>
      </pc:sldChg>
      <pc:sldChg chg="del">
        <pc:chgData name="Paula Andrea Escobar Lopez" userId="c02c768f-9d1c-42a4-bbd6-5af1a279c7f9" providerId="ADAL" clId="{482A5D1B-9512-48C7-AC67-09EA16F91E56}" dt="2023-10-24T18:57:56.832" v="616" actId="18676"/>
        <pc:sldMkLst>
          <pc:docMk/>
          <pc:sldMk cId="1449800827" sldId="2138104874"/>
        </pc:sldMkLst>
      </pc:sldChg>
      <pc:sldChg chg="del">
        <pc:chgData name="Paula Andrea Escobar Lopez" userId="c02c768f-9d1c-42a4-bbd6-5af1a279c7f9" providerId="ADAL" clId="{482A5D1B-9512-48C7-AC67-09EA16F91E56}" dt="2023-10-24T18:57:56.832" v="616" actId="18676"/>
        <pc:sldMkLst>
          <pc:docMk/>
          <pc:sldMk cId="154164685" sldId="2138104875"/>
        </pc:sldMkLst>
      </pc:sldChg>
      <pc:sldChg chg="del">
        <pc:chgData name="Paula Andrea Escobar Lopez" userId="c02c768f-9d1c-42a4-bbd6-5af1a279c7f9" providerId="ADAL" clId="{482A5D1B-9512-48C7-AC67-09EA16F91E56}" dt="2023-10-24T18:57:56.832" v="616" actId="18676"/>
        <pc:sldMkLst>
          <pc:docMk/>
          <pc:sldMk cId="2161597297" sldId="2138104876"/>
        </pc:sldMkLst>
      </pc:sldChg>
      <pc:sldChg chg="del">
        <pc:chgData name="Paula Andrea Escobar Lopez" userId="c02c768f-9d1c-42a4-bbd6-5af1a279c7f9" providerId="ADAL" clId="{482A5D1B-9512-48C7-AC67-09EA16F91E56}" dt="2023-10-24T18:58:06.857" v="618" actId="18676"/>
        <pc:sldMkLst>
          <pc:docMk/>
          <pc:sldMk cId="3174552938" sldId="2138104877"/>
        </pc:sldMkLst>
      </pc:sldChg>
      <pc:sldChg chg="del">
        <pc:chgData name="Paula Andrea Escobar Lopez" userId="c02c768f-9d1c-42a4-bbd6-5af1a279c7f9" providerId="ADAL" clId="{482A5D1B-9512-48C7-AC67-09EA16F91E56}" dt="2023-10-24T18:58:06.857" v="618" actId="18676"/>
        <pc:sldMkLst>
          <pc:docMk/>
          <pc:sldMk cId="132801140" sldId="2138104878"/>
        </pc:sldMkLst>
      </pc:sldChg>
      <pc:sldChg chg="del">
        <pc:chgData name="Paula Andrea Escobar Lopez" userId="c02c768f-9d1c-42a4-bbd6-5af1a279c7f9" providerId="ADAL" clId="{482A5D1B-9512-48C7-AC67-09EA16F91E56}" dt="2023-10-23T16:30:51.265" v="230" actId="18676"/>
        <pc:sldMkLst>
          <pc:docMk/>
          <pc:sldMk cId="3418417426" sldId="2138104879"/>
        </pc:sldMkLst>
      </pc:sldChg>
      <pc:sldChg chg="del">
        <pc:chgData name="Paula Andrea Escobar Lopez" userId="c02c768f-9d1c-42a4-bbd6-5af1a279c7f9" providerId="ADAL" clId="{482A5D1B-9512-48C7-AC67-09EA16F91E56}" dt="2023-10-23T16:30:51.265" v="230" actId="18676"/>
        <pc:sldMkLst>
          <pc:docMk/>
          <pc:sldMk cId="4268408509" sldId="2138104880"/>
        </pc:sldMkLst>
      </pc:sldChg>
      <pc:sldChg chg="del">
        <pc:chgData name="Paula Andrea Escobar Lopez" userId="c02c768f-9d1c-42a4-bbd6-5af1a279c7f9" providerId="ADAL" clId="{482A5D1B-9512-48C7-AC67-09EA16F91E56}" dt="2023-10-23T16:30:51.265" v="230" actId="18676"/>
        <pc:sldMkLst>
          <pc:docMk/>
          <pc:sldMk cId="4071861617" sldId="2138104881"/>
        </pc:sldMkLst>
      </pc:sldChg>
      <pc:sldChg chg="del">
        <pc:chgData name="Paula Andrea Escobar Lopez" userId="c02c768f-9d1c-42a4-bbd6-5af1a279c7f9" providerId="ADAL" clId="{482A5D1B-9512-48C7-AC67-09EA16F91E56}" dt="2023-10-23T16:30:41.393" v="229" actId="18676"/>
        <pc:sldMkLst>
          <pc:docMk/>
          <pc:sldMk cId="4075399014" sldId="2138104882"/>
        </pc:sldMkLst>
      </pc:sldChg>
      <pc:sldChg chg="del">
        <pc:chgData name="Paula Andrea Escobar Lopez" userId="c02c768f-9d1c-42a4-bbd6-5af1a279c7f9" providerId="ADAL" clId="{482A5D1B-9512-48C7-AC67-09EA16F91E56}" dt="2023-10-23T16:30:41.393" v="229" actId="18676"/>
        <pc:sldMkLst>
          <pc:docMk/>
          <pc:sldMk cId="1818378294" sldId="2138104883"/>
        </pc:sldMkLst>
      </pc:sldChg>
      <pc:sldChg chg="del">
        <pc:chgData name="Paula Andrea Escobar Lopez" userId="c02c768f-9d1c-42a4-bbd6-5af1a279c7f9" providerId="ADAL" clId="{482A5D1B-9512-48C7-AC67-09EA16F91E56}" dt="2023-10-23T16:30:41.393" v="229" actId="18676"/>
        <pc:sldMkLst>
          <pc:docMk/>
          <pc:sldMk cId="1621354238" sldId="2138104884"/>
        </pc:sldMkLst>
      </pc:sldChg>
      <pc:sldChg chg="del">
        <pc:chgData name="Paula Andrea Escobar Lopez" userId="c02c768f-9d1c-42a4-bbd6-5af1a279c7f9" providerId="ADAL" clId="{482A5D1B-9512-48C7-AC67-09EA16F91E56}" dt="2023-10-23T16:30:41.393" v="229" actId="18676"/>
        <pc:sldMkLst>
          <pc:docMk/>
          <pc:sldMk cId="3504410791" sldId="2138104885"/>
        </pc:sldMkLst>
      </pc:sldChg>
      <pc:sldChg chg="del">
        <pc:chgData name="Paula Andrea Escobar Lopez" userId="c02c768f-9d1c-42a4-bbd6-5af1a279c7f9" providerId="ADAL" clId="{482A5D1B-9512-48C7-AC67-09EA16F91E56}" dt="2023-10-23T16:30:41.393" v="229" actId="18676"/>
        <pc:sldMkLst>
          <pc:docMk/>
          <pc:sldMk cId="2018064649" sldId="2138104886"/>
        </pc:sldMkLst>
      </pc:sldChg>
      <pc:sldChg chg="del">
        <pc:chgData name="Paula Andrea Escobar Lopez" userId="c02c768f-9d1c-42a4-bbd6-5af1a279c7f9" providerId="ADAL" clId="{482A5D1B-9512-48C7-AC67-09EA16F91E56}" dt="2023-10-23T16:31:26.912" v="232" actId="18676"/>
        <pc:sldMkLst>
          <pc:docMk/>
          <pc:sldMk cId="2199602426" sldId="2138104887"/>
        </pc:sldMkLst>
      </pc:sldChg>
      <pc:sldChg chg="del">
        <pc:chgData name="Paula Andrea Escobar Lopez" userId="c02c768f-9d1c-42a4-bbd6-5af1a279c7f9" providerId="ADAL" clId="{482A5D1B-9512-48C7-AC67-09EA16F91E56}" dt="2023-10-23T16:31:26.912" v="232" actId="18676"/>
        <pc:sldMkLst>
          <pc:docMk/>
          <pc:sldMk cId="17598458" sldId="2138104888"/>
        </pc:sldMkLst>
      </pc:sldChg>
      <pc:sldChg chg="del">
        <pc:chgData name="Paula Andrea Escobar Lopez" userId="c02c768f-9d1c-42a4-bbd6-5af1a279c7f9" providerId="ADAL" clId="{482A5D1B-9512-48C7-AC67-09EA16F91E56}" dt="2023-10-23T16:31:26.912" v="232" actId="18676"/>
        <pc:sldMkLst>
          <pc:docMk/>
          <pc:sldMk cId="908025534" sldId="2138104889"/>
        </pc:sldMkLst>
      </pc:sldChg>
      <pc:sldChg chg="del">
        <pc:chgData name="Paula Andrea Escobar Lopez" userId="c02c768f-9d1c-42a4-bbd6-5af1a279c7f9" providerId="ADAL" clId="{482A5D1B-9512-48C7-AC67-09EA16F91E56}" dt="2023-10-23T16:31:26.912" v="232" actId="18676"/>
        <pc:sldMkLst>
          <pc:docMk/>
          <pc:sldMk cId="1952211056" sldId="2138104890"/>
        </pc:sldMkLst>
      </pc:sldChg>
      <pc:sldChg chg="del">
        <pc:chgData name="Paula Andrea Escobar Lopez" userId="c02c768f-9d1c-42a4-bbd6-5af1a279c7f9" providerId="ADAL" clId="{482A5D1B-9512-48C7-AC67-09EA16F91E56}" dt="2023-10-23T16:31:26.912" v="232" actId="18676"/>
        <pc:sldMkLst>
          <pc:docMk/>
          <pc:sldMk cId="3072966626" sldId="2138104891"/>
        </pc:sldMkLst>
      </pc:sldChg>
      <pc:sldChg chg="del">
        <pc:chgData name="Paula Andrea Escobar Lopez" userId="c02c768f-9d1c-42a4-bbd6-5af1a279c7f9" providerId="ADAL" clId="{482A5D1B-9512-48C7-AC67-09EA16F91E56}" dt="2023-10-23T16:31:21.102" v="231" actId="18676"/>
        <pc:sldMkLst>
          <pc:docMk/>
          <pc:sldMk cId="380456139" sldId="2138104892"/>
        </pc:sldMkLst>
      </pc:sldChg>
      <pc:sldChg chg="del">
        <pc:chgData name="Paula Andrea Escobar Lopez" userId="c02c768f-9d1c-42a4-bbd6-5af1a279c7f9" providerId="ADAL" clId="{482A5D1B-9512-48C7-AC67-09EA16F91E56}" dt="2023-10-23T16:31:21.102" v="231" actId="18676"/>
        <pc:sldMkLst>
          <pc:docMk/>
          <pc:sldMk cId="1874346416" sldId="2138104893"/>
        </pc:sldMkLst>
      </pc:sldChg>
      <pc:sldChg chg="del">
        <pc:chgData name="Paula Andrea Escobar Lopez" userId="c02c768f-9d1c-42a4-bbd6-5af1a279c7f9" providerId="ADAL" clId="{482A5D1B-9512-48C7-AC67-09EA16F91E56}" dt="2023-10-23T16:31:21.102" v="231" actId="18676"/>
        <pc:sldMkLst>
          <pc:docMk/>
          <pc:sldMk cId="2097157079" sldId="2138104894"/>
        </pc:sldMkLst>
      </pc:sldChg>
      <pc:sldChg chg="del">
        <pc:chgData name="Paula Andrea Escobar Lopez" userId="c02c768f-9d1c-42a4-bbd6-5af1a279c7f9" providerId="ADAL" clId="{482A5D1B-9512-48C7-AC67-09EA16F91E56}" dt="2023-10-23T16:31:21.102" v="231" actId="18676"/>
        <pc:sldMkLst>
          <pc:docMk/>
          <pc:sldMk cId="2916367888" sldId="2138104895"/>
        </pc:sldMkLst>
      </pc:sldChg>
      <pc:sldChg chg="del">
        <pc:chgData name="Paula Andrea Escobar Lopez" userId="c02c768f-9d1c-42a4-bbd6-5af1a279c7f9" providerId="ADAL" clId="{482A5D1B-9512-48C7-AC67-09EA16F91E56}" dt="2023-10-23T16:31:21.102" v="231" actId="18676"/>
        <pc:sldMkLst>
          <pc:docMk/>
          <pc:sldMk cId="2962140577" sldId="2138104896"/>
        </pc:sldMkLst>
      </pc:sldChg>
      <pc:sldChg chg="del">
        <pc:chgData name="Paula Andrea Escobar Lopez" userId="c02c768f-9d1c-42a4-bbd6-5af1a279c7f9" providerId="ADAL" clId="{482A5D1B-9512-48C7-AC67-09EA16F91E56}" dt="2023-10-23T16:31:44.276" v="233" actId="18676"/>
        <pc:sldMkLst>
          <pc:docMk/>
          <pc:sldMk cId="466950109" sldId="2138104897"/>
        </pc:sldMkLst>
      </pc:sldChg>
      <pc:sldChg chg="del">
        <pc:chgData name="Paula Andrea Escobar Lopez" userId="c02c768f-9d1c-42a4-bbd6-5af1a279c7f9" providerId="ADAL" clId="{482A5D1B-9512-48C7-AC67-09EA16F91E56}" dt="2023-10-23T16:31:44.276" v="233" actId="18676"/>
        <pc:sldMkLst>
          <pc:docMk/>
          <pc:sldMk cId="1985662970" sldId="2138104898"/>
        </pc:sldMkLst>
      </pc:sldChg>
      <pc:sldChg chg="del">
        <pc:chgData name="Paula Andrea Escobar Lopez" userId="c02c768f-9d1c-42a4-bbd6-5af1a279c7f9" providerId="ADAL" clId="{482A5D1B-9512-48C7-AC67-09EA16F91E56}" dt="2023-10-23T16:31:44.276" v="233" actId="18676"/>
        <pc:sldMkLst>
          <pc:docMk/>
          <pc:sldMk cId="2541350553" sldId="2138104899"/>
        </pc:sldMkLst>
      </pc:sldChg>
      <pc:sldChg chg="addSp delSp modSp mod">
        <pc:chgData name="Paula Andrea Escobar Lopez" userId="c02c768f-9d1c-42a4-bbd6-5af1a279c7f9" providerId="ADAL" clId="{482A5D1B-9512-48C7-AC67-09EA16F91E56}" dt="2023-10-25T18:59:38.315" v="1089" actId="207"/>
        <pc:sldMkLst>
          <pc:docMk/>
          <pc:sldMk cId="1798134250" sldId="2138104900"/>
        </pc:sldMkLst>
        <pc:spChg chg="del topLvl">
          <ac:chgData name="Paula Andrea Escobar Lopez" userId="c02c768f-9d1c-42a4-bbd6-5af1a279c7f9" providerId="ADAL" clId="{482A5D1B-9512-48C7-AC67-09EA16F91E56}" dt="2023-10-23T16:18:24.881" v="73" actId="478"/>
          <ac:spMkLst>
            <pc:docMk/>
            <pc:sldMk cId="1798134250" sldId="2138104900"/>
            <ac:spMk id="3" creationId="{F54436DA-98B3-B841-AE46-B72F9DA3624F}"/>
          </ac:spMkLst>
        </pc:spChg>
        <pc:spChg chg="mod topLvl">
          <ac:chgData name="Paula Andrea Escobar Lopez" userId="c02c768f-9d1c-42a4-bbd6-5af1a279c7f9" providerId="ADAL" clId="{482A5D1B-9512-48C7-AC67-09EA16F91E56}" dt="2023-10-23T16:18:38.735" v="75" actId="20577"/>
          <ac:spMkLst>
            <pc:docMk/>
            <pc:sldMk cId="1798134250" sldId="2138104900"/>
            <ac:spMk id="4" creationId="{DBAF6B3A-5E13-F44B-B982-D4E51B8E4080}"/>
          </ac:spMkLst>
        </pc:spChg>
        <pc:spChg chg="del">
          <ac:chgData name="Paula Andrea Escobar Lopez" userId="c02c768f-9d1c-42a4-bbd6-5af1a279c7f9" providerId="ADAL" clId="{482A5D1B-9512-48C7-AC67-09EA16F91E56}" dt="2023-10-23T16:17:59.749" v="68" actId="478"/>
          <ac:spMkLst>
            <pc:docMk/>
            <pc:sldMk cId="1798134250" sldId="2138104900"/>
            <ac:spMk id="5" creationId="{229D5E74-D6B8-3248-A7F8-ED5564B5C238}"/>
          </ac:spMkLst>
        </pc:spChg>
        <pc:spChg chg="add mod">
          <ac:chgData name="Paula Andrea Escobar Lopez" userId="c02c768f-9d1c-42a4-bbd6-5af1a279c7f9" providerId="ADAL" clId="{482A5D1B-9512-48C7-AC67-09EA16F91E56}" dt="2023-10-25T18:59:38.315" v="1089" actId="207"/>
          <ac:spMkLst>
            <pc:docMk/>
            <pc:sldMk cId="1798134250" sldId="2138104900"/>
            <ac:spMk id="6" creationId="{4AF2A3F9-6993-139D-A171-4E6082BC22DB}"/>
          </ac:spMkLst>
        </pc:spChg>
        <pc:grpChg chg="del mod">
          <ac:chgData name="Paula Andrea Escobar Lopez" userId="c02c768f-9d1c-42a4-bbd6-5af1a279c7f9" providerId="ADAL" clId="{482A5D1B-9512-48C7-AC67-09EA16F91E56}" dt="2023-10-23T16:18:24.881" v="73" actId="478"/>
          <ac:grpSpMkLst>
            <pc:docMk/>
            <pc:sldMk cId="1798134250" sldId="2138104900"/>
            <ac:grpSpMk id="2" creationId="{A34776C7-A005-8C47-A339-6F21A9C58D0D}"/>
          </ac:grpSpMkLst>
        </pc:grpChg>
      </pc:sldChg>
      <pc:sldChg chg="del">
        <pc:chgData name="Paula Andrea Escobar Lopez" userId="c02c768f-9d1c-42a4-bbd6-5af1a279c7f9" providerId="ADAL" clId="{482A5D1B-9512-48C7-AC67-09EA16F91E56}" dt="2023-10-23T16:30:51.265" v="230" actId="18676"/>
        <pc:sldMkLst>
          <pc:docMk/>
          <pc:sldMk cId="3225302434" sldId="2138104901"/>
        </pc:sldMkLst>
      </pc:sldChg>
      <pc:sldChg chg="del">
        <pc:chgData name="Paula Andrea Escobar Lopez" userId="c02c768f-9d1c-42a4-bbd6-5af1a279c7f9" providerId="ADAL" clId="{482A5D1B-9512-48C7-AC67-09EA16F91E56}" dt="2023-10-23T16:30:51.265" v="230" actId="18676"/>
        <pc:sldMkLst>
          <pc:docMk/>
          <pc:sldMk cId="2690955053" sldId="2138104902"/>
        </pc:sldMkLst>
      </pc:sldChg>
      <pc:sldChg chg="del">
        <pc:chgData name="Paula Andrea Escobar Lopez" userId="c02c768f-9d1c-42a4-bbd6-5af1a279c7f9" providerId="ADAL" clId="{482A5D1B-9512-48C7-AC67-09EA16F91E56}" dt="2023-10-23T16:30:51.265" v="230" actId="18676"/>
        <pc:sldMkLst>
          <pc:docMk/>
          <pc:sldMk cId="943462280" sldId="2138104903"/>
        </pc:sldMkLst>
      </pc:sldChg>
      <pc:sldChg chg="del">
        <pc:chgData name="Paula Andrea Escobar Lopez" userId="c02c768f-9d1c-42a4-bbd6-5af1a279c7f9" providerId="ADAL" clId="{482A5D1B-9512-48C7-AC67-09EA16F91E56}" dt="2023-10-23T16:30:51.265" v="230" actId="18676"/>
        <pc:sldMkLst>
          <pc:docMk/>
          <pc:sldMk cId="286090025" sldId="2138104904"/>
        </pc:sldMkLst>
      </pc:sldChg>
      <pc:sldChg chg="del">
        <pc:chgData name="Paula Andrea Escobar Lopez" userId="c02c768f-9d1c-42a4-bbd6-5af1a279c7f9" providerId="ADAL" clId="{482A5D1B-9512-48C7-AC67-09EA16F91E56}" dt="2023-10-24T20:51:39.605" v="928" actId="2696"/>
        <pc:sldMkLst>
          <pc:docMk/>
          <pc:sldMk cId="4190380467" sldId="2138104907"/>
        </pc:sldMkLst>
      </pc:sldChg>
      <pc:sldChg chg="del">
        <pc:chgData name="Paula Andrea Escobar Lopez" userId="c02c768f-9d1c-42a4-bbd6-5af1a279c7f9" providerId="ADAL" clId="{482A5D1B-9512-48C7-AC67-09EA16F91E56}" dt="2023-10-24T20:51:39.605" v="928" actId="2696"/>
        <pc:sldMkLst>
          <pc:docMk/>
          <pc:sldMk cId="284885242" sldId="2138104908"/>
        </pc:sldMkLst>
      </pc:sldChg>
      <pc:sldChg chg="del">
        <pc:chgData name="Paula Andrea Escobar Lopez" userId="c02c768f-9d1c-42a4-bbd6-5af1a279c7f9" providerId="ADAL" clId="{482A5D1B-9512-48C7-AC67-09EA16F91E56}" dt="2023-10-24T20:51:39.605" v="928" actId="2696"/>
        <pc:sldMkLst>
          <pc:docMk/>
          <pc:sldMk cId="298715939" sldId="2138104909"/>
        </pc:sldMkLst>
      </pc:sldChg>
      <pc:sldChg chg="del">
        <pc:chgData name="Paula Andrea Escobar Lopez" userId="c02c768f-9d1c-42a4-bbd6-5af1a279c7f9" providerId="ADAL" clId="{482A5D1B-9512-48C7-AC67-09EA16F91E56}" dt="2023-10-24T20:51:39.605" v="928" actId="2696"/>
        <pc:sldMkLst>
          <pc:docMk/>
          <pc:sldMk cId="3370304834" sldId="2138104910"/>
        </pc:sldMkLst>
      </pc:sldChg>
      <pc:sldChg chg="del">
        <pc:chgData name="Paula Andrea Escobar Lopez" userId="c02c768f-9d1c-42a4-bbd6-5af1a279c7f9" providerId="ADAL" clId="{482A5D1B-9512-48C7-AC67-09EA16F91E56}" dt="2023-10-24T20:51:39.605" v="928" actId="2696"/>
        <pc:sldMkLst>
          <pc:docMk/>
          <pc:sldMk cId="3864910157" sldId="2138104911"/>
        </pc:sldMkLst>
      </pc:sldChg>
      <pc:sldChg chg="del">
        <pc:chgData name="Paula Andrea Escobar Lopez" userId="c02c768f-9d1c-42a4-bbd6-5af1a279c7f9" providerId="ADAL" clId="{482A5D1B-9512-48C7-AC67-09EA16F91E56}" dt="2023-10-24T18:59:27.263" v="623" actId="2696"/>
        <pc:sldMkLst>
          <pc:docMk/>
          <pc:sldMk cId="3400860396" sldId="2138104912"/>
        </pc:sldMkLst>
      </pc:sldChg>
      <pc:sldChg chg="del">
        <pc:chgData name="Paula Andrea Escobar Lopez" userId="c02c768f-9d1c-42a4-bbd6-5af1a279c7f9" providerId="ADAL" clId="{482A5D1B-9512-48C7-AC67-09EA16F91E56}" dt="2023-10-24T18:59:27.263" v="623" actId="2696"/>
        <pc:sldMkLst>
          <pc:docMk/>
          <pc:sldMk cId="2688453827" sldId="2138104913"/>
        </pc:sldMkLst>
      </pc:sldChg>
      <pc:sldChg chg="del">
        <pc:chgData name="Paula Andrea Escobar Lopez" userId="c02c768f-9d1c-42a4-bbd6-5af1a279c7f9" providerId="ADAL" clId="{482A5D1B-9512-48C7-AC67-09EA16F91E56}" dt="2023-10-24T18:59:27.263" v="623" actId="2696"/>
        <pc:sldMkLst>
          <pc:docMk/>
          <pc:sldMk cId="2804561924" sldId="2138104915"/>
        </pc:sldMkLst>
      </pc:sldChg>
      <pc:sldChg chg="addSp delSp modSp add mod ord">
        <pc:chgData name="Paula Andrea Escobar Lopez" userId="c02c768f-9d1c-42a4-bbd6-5af1a279c7f9" providerId="ADAL" clId="{482A5D1B-9512-48C7-AC67-09EA16F91E56}" dt="2023-10-30T18:57:53.813" v="1280" actId="1076"/>
        <pc:sldMkLst>
          <pc:docMk/>
          <pc:sldMk cId="1671004232" sldId="2138104916"/>
        </pc:sldMkLst>
        <pc:spChg chg="mod">
          <ac:chgData name="Paula Andrea Escobar Lopez" userId="c02c768f-9d1c-42a4-bbd6-5af1a279c7f9" providerId="ADAL" clId="{482A5D1B-9512-48C7-AC67-09EA16F91E56}" dt="2023-10-30T18:57:40.362" v="1277" actId="1076"/>
          <ac:spMkLst>
            <pc:docMk/>
            <pc:sldMk cId="1671004232" sldId="2138104916"/>
            <ac:spMk id="3" creationId="{A793B800-9C41-CE41-A9D9-5C4B23660377}"/>
          </ac:spMkLst>
        </pc:spChg>
        <pc:spChg chg="del">
          <ac:chgData name="Paula Andrea Escobar Lopez" userId="c02c768f-9d1c-42a4-bbd6-5af1a279c7f9" providerId="ADAL" clId="{482A5D1B-9512-48C7-AC67-09EA16F91E56}" dt="2023-10-24T13:24:19.225" v="561" actId="478"/>
          <ac:spMkLst>
            <pc:docMk/>
            <pc:sldMk cId="1671004232" sldId="2138104916"/>
            <ac:spMk id="4" creationId="{011C771F-4EAA-274D-8651-D2D0B3D040E6}"/>
          </ac:spMkLst>
        </pc:spChg>
        <pc:spChg chg="mod">
          <ac:chgData name="Paula Andrea Escobar Lopez" userId="c02c768f-9d1c-42a4-bbd6-5af1a279c7f9" providerId="ADAL" clId="{482A5D1B-9512-48C7-AC67-09EA16F91E56}" dt="2023-10-30T18:28:17.959" v="1175" actId="20577"/>
          <ac:spMkLst>
            <pc:docMk/>
            <pc:sldMk cId="1671004232" sldId="2138104916"/>
            <ac:spMk id="7" creationId="{9517154F-C2B8-46E5-84D9-A840E8EEF772}"/>
          </ac:spMkLst>
        </pc:spChg>
        <pc:picChg chg="add mod">
          <ac:chgData name="Paula Andrea Escobar Lopez" userId="c02c768f-9d1c-42a4-bbd6-5af1a279c7f9" providerId="ADAL" clId="{482A5D1B-9512-48C7-AC67-09EA16F91E56}" dt="2023-10-30T18:57:40.362" v="1277" actId="1076"/>
          <ac:picMkLst>
            <pc:docMk/>
            <pc:sldMk cId="1671004232" sldId="2138104916"/>
            <ac:picMk id="2" creationId="{484C3597-53B7-4495-C43B-38B373BA1514}"/>
          </ac:picMkLst>
        </pc:picChg>
        <pc:picChg chg="add mod modCrop">
          <ac:chgData name="Paula Andrea Escobar Lopez" userId="c02c768f-9d1c-42a4-bbd6-5af1a279c7f9" providerId="ADAL" clId="{482A5D1B-9512-48C7-AC67-09EA16F91E56}" dt="2023-10-30T18:57:53.813" v="1280" actId="1076"/>
          <ac:picMkLst>
            <pc:docMk/>
            <pc:sldMk cId="1671004232" sldId="2138104916"/>
            <ac:picMk id="4" creationId="{5FFE02DC-9CF7-3FA4-31AA-FCDC8C993747}"/>
          </ac:picMkLst>
        </pc:picChg>
      </pc:sldChg>
      <pc:sldChg chg="addSp delSp modSp add mod ord setBg">
        <pc:chgData name="Paula Andrea Escobar Lopez" userId="c02c768f-9d1c-42a4-bbd6-5af1a279c7f9" providerId="ADAL" clId="{482A5D1B-9512-48C7-AC67-09EA16F91E56}" dt="2023-10-30T18:59:55.866" v="1298" actId="1076"/>
        <pc:sldMkLst>
          <pc:docMk/>
          <pc:sldMk cId="602656357" sldId="2138104917"/>
        </pc:sldMkLst>
        <pc:spChg chg="mod">
          <ac:chgData name="Paula Andrea Escobar Lopez" userId="c02c768f-9d1c-42a4-bbd6-5af1a279c7f9" providerId="ADAL" clId="{482A5D1B-9512-48C7-AC67-09EA16F91E56}" dt="2023-10-30T18:59:55.866" v="1298" actId="1076"/>
          <ac:spMkLst>
            <pc:docMk/>
            <pc:sldMk cId="602656357" sldId="2138104917"/>
            <ac:spMk id="3" creationId="{A99E05C6-D319-D04F-9262-0A803200EC89}"/>
          </ac:spMkLst>
        </pc:spChg>
        <pc:spChg chg="mod">
          <ac:chgData name="Paula Andrea Escobar Lopez" userId="c02c768f-9d1c-42a4-bbd6-5af1a279c7f9" providerId="ADAL" clId="{482A5D1B-9512-48C7-AC67-09EA16F91E56}" dt="2023-10-30T18:59:55.866" v="1298" actId="1076"/>
          <ac:spMkLst>
            <pc:docMk/>
            <pc:sldMk cId="602656357" sldId="2138104917"/>
            <ac:spMk id="5" creationId="{E343EBCB-D314-B31A-7FD9-27AA453A75EF}"/>
          </ac:spMkLst>
        </pc:spChg>
        <pc:spChg chg="mod">
          <ac:chgData name="Paula Andrea Escobar Lopez" userId="c02c768f-9d1c-42a4-bbd6-5af1a279c7f9" providerId="ADAL" clId="{482A5D1B-9512-48C7-AC67-09EA16F91E56}" dt="2023-10-30T18:28:22.650" v="1178" actId="20577"/>
          <ac:spMkLst>
            <pc:docMk/>
            <pc:sldMk cId="602656357" sldId="2138104917"/>
            <ac:spMk id="14" creationId="{E4B7FB73-F7AB-4942-BFF0-EC4377375BFF}"/>
          </ac:spMkLst>
        </pc:spChg>
        <pc:picChg chg="add mod">
          <ac:chgData name="Paula Andrea Escobar Lopez" userId="c02c768f-9d1c-42a4-bbd6-5af1a279c7f9" providerId="ADAL" clId="{482A5D1B-9512-48C7-AC67-09EA16F91E56}" dt="2023-10-30T18:59:55.866" v="1298" actId="1076"/>
          <ac:picMkLst>
            <pc:docMk/>
            <pc:sldMk cId="602656357" sldId="2138104917"/>
            <ac:picMk id="2" creationId="{2CF675CB-964C-8E1E-7E84-8B4702B2FD42}"/>
          </ac:picMkLst>
        </pc:picChg>
        <pc:picChg chg="add mod">
          <ac:chgData name="Paula Andrea Escobar Lopez" userId="c02c768f-9d1c-42a4-bbd6-5af1a279c7f9" providerId="ADAL" clId="{482A5D1B-9512-48C7-AC67-09EA16F91E56}" dt="2023-10-30T18:59:55.866" v="1298" actId="1076"/>
          <ac:picMkLst>
            <pc:docMk/>
            <pc:sldMk cId="602656357" sldId="2138104917"/>
            <ac:picMk id="4" creationId="{09115F37-BF78-C71D-F8AC-831BCDABE0D1}"/>
          </ac:picMkLst>
        </pc:picChg>
        <pc:picChg chg="add mod">
          <ac:chgData name="Paula Andrea Escobar Lopez" userId="c02c768f-9d1c-42a4-bbd6-5af1a279c7f9" providerId="ADAL" clId="{482A5D1B-9512-48C7-AC67-09EA16F91E56}" dt="2023-10-30T18:27:42.888" v="1161" actId="1076"/>
          <ac:picMkLst>
            <pc:docMk/>
            <pc:sldMk cId="602656357" sldId="2138104917"/>
            <ac:picMk id="6" creationId="{9151397C-FBC1-E5F1-1BFC-51EF39784FB6}"/>
          </ac:picMkLst>
        </pc:picChg>
        <pc:picChg chg="add del mod">
          <ac:chgData name="Paula Andrea Escobar Lopez" userId="c02c768f-9d1c-42a4-bbd6-5af1a279c7f9" providerId="ADAL" clId="{482A5D1B-9512-48C7-AC67-09EA16F91E56}" dt="2023-10-30T18:59:55.429" v="1297"/>
          <ac:picMkLst>
            <pc:docMk/>
            <pc:sldMk cId="602656357" sldId="2138104917"/>
            <ac:picMk id="7" creationId="{F3BB6D41-7ED5-105B-2926-8E2AC71B5415}"/>
          </ac:picMkLst>
        </pc:picChg>
      </pc:sldChg>
      <pc:sldChg chg="addSp modSp add mod ord">
        <pc:chgData name="Paula Andrea Escobar Lopez" userId="c02c768f-9d1c-42a4-bbd6-5af1a279c7f9" providerId="ADAL" clId="{482A5D1B-9512-48C7-AC67-09EA16F91E56}" dt="2023-10-30T18:28:29.320" v="1180" actId="20577"/>
        <pc:sldMkLst>
          <pc:docMk/>
          <pc:sldMk cId="2518857770" sldId="2138104918"/>
        </pc:sldMkLst>
        <pc:spChg chg="mod">
          <ac:chgData name="Paula Andrea Escobar Lopez" userId="c02c768f-9d1c-42a4-bbd6-5af1a279c7f9" providerId="ADAL" clId="{482A5D1B-9512-48C7-AC67-09EA16F91E56}" dt="2023-10-30T18:26:51.217" v="1160" actId="313"/>
          <ac:spMkLst>
            <pc:docMk/>
            <pc:sldMk cId="2518857770" sldId="2138104918"/>
            <ac:spMk id="3" creationId="{A793B800-9C41-CE41-A9D9-5C4B23660377}"/>
          </ac:spMkLst>
        </pc:spChg>
        <pc:spChg chg="mod">
          <ac:chgData name="Paula Andrea Escobar Lopez" userId="c02c768f-9d1c-42a4-bbd6-5af1a279c7f9" providerId="ADAL" clId="{482A5D1B-9512-48C7-AC67-09EA16F91E56}" dt="2023-10-30T18:28:29.320" v="1180" actId="20577"/>
          <ac:spMkLst>
            <pc:docMk/>
            <pc:sldMk cId="2518857770" sldId="2138104918"/>
            <ac:spMk id="7" creationId="{9517154F-C2B8-46E5-84D9-A840E8EEF772}"/>
          </ac:spMkLst>
        </pc:spChg>
        <pc:picChg chg="add mod">
          <ac:chgData name="Paula Andrea Escobar Lopez" userId="c02c768f-9d1c-42a4-bbd6-5af1a279c7f9" providerId="ADAL" clId="{482A5D1B-9512-48C7-AC67-09EA16F91E56}" dt="2023-10-24T21:27:40.491" v="1082" actId="1076"/>
          <ac:picMkLst>
            <pc:docMk/>
            <pc:sldMk cId="2518857770" sldId="2138104918"/>
            <ac:picMk id="2" creationId="{B5A0AAFC-28A2-A237-4875-5990CD8AE261}"/>
          </ac:picMkLst>
        </pc:picChg>
      </pc:sldChg>
      <pc:sldChg chg="addSp delSp modSp add mod ord">
        <pc:chgData name="Paula Andrea Escobar Lopez" userId="c02c768f-9d1c-42a4-bbd6-5af1a279c7f9" providerId="ADAL" clId="{482A5D1B-9512-48C7-AC67-09EA16F91E56}" dt="2023-10-30T18:28:33.380" v="1183" actId="20577"/>
        <pc:sldMkLst>
          <pc:docMk/>
          <pc:sldMk cId="615374257" sldId="2138104919"/>
        </pc:sldMkLst>
        <pc:spChg chg="mod">
          <ac:chgData name="Paula Andrea Escobar Lopez" userId="c02c768f-9d1c-42a4-bbd6-5af1a279c7f9" providerId="ADAL" clId="{482A5D1B-9512-48C7-AC67-09EA16F91E56}" dt="2023-10-24T21:07:23.484" v="1029" actId="20577"/>
          <ac:spMkLst>
            <pc:docMk/>
            <pc:sldMk cId="615374257" sldId="2138104919"/>
            <ac:spMk id="3" creationId="{A99E05C6-D319-D04F-9262-0A803200EC89}"/>
          </ac:spMkLst>
        </pc:spChg>
        <pc:spChg chg="del">
          <ac:chgData name="Paula Andrea Escobar Lopez" userId="c02c768f-9d1c-42a4-bbd6-5af1a279c7f9" providerId="ADAL" clId="{482A5D1B-9512-48C7-AC67-09EA16F91E56}" dt="2023-10-24T18:54:34.528" v="599" actId="478"/>
          <ac:spMkLst>
            <pc:docMk/>
            <pc:sldMk cId="615374257" sldId="2138104919"/>
            <ac:spMk id="5" creationId="{E343EBCB-D314-B31A-7FD9-27AA453A75EF}"/>
          </ac:spMkLst>
        </pc:spChg>
        <pc:spChg chg="mod">
          <ac:chgData name="Paula Andrea Escobar Lopez" userId="c02c768f-9d1c-42a4-bbd6-5af1a279c7f9" providerId="ADAL" clId="{482A5D1B-9512-48C7-AC67-09EA16F91E56}" dt="2023-10-30T18:28:33.380" v="1183" actId="20577"/>
          <ac:spMkLst>
            <pc:docMk/>
            <pc:sldMk cId="615374257" sldId="2138104919"/>
            <ac:spMk id="14" creationId="{E4B7FB73-F7AB-4942-BFF0-EC4377375BFF}"/>
          </ac:spMkLst>
        </pc:spChg>
        <pc:picChg chg="add mod">
          <ac:chgData name="Paula Andrea Escobar Lopez" userId="c02c768f-9d1c-42a4-bbd6-5af1a279c7f9" providerId="ADAL" clId="{482A5D1B-9512-48C7-AC67-09EA16F91E56}" dt="2023-10-24T21:26:40.461" v="1080" actId="1076"/>
          <ac:picMkLst>
            <pc:docMk/>
            <pc:sldMk cId="615374257" sldId="2138104919"/>
            <ac:picMk id="2" creationId="{B362C915-DD9A-83FB-CFE6-41E0A7705367}"/>
          </ac:picMkLst>
        </pc:picChg>
        <pc:picChg chg="add mod">
          <ac:chgData name="Paula Andrea Escobar Lopez" userId="c02c768f-9d1c-42a4-bbd6-5af1a279c7f9" providerId="ADAL" clId="{482A5D1B-9512-48C7-AC67-09EA16F91E56}" dt="2023-10-30T18:27:49.976" v="1162" actId="1076"/>
          <ac:picMkLst>
            <pc:docMk/>
            <pc:sldMk cId="615374257" sldId="2138104919"/>
            <ac:picMk id="4" creationId="{D176EE86-2E23-18F9-472F-C4FC3721E47C}"/>
          </ac:picMkLst>
        </pc:picChg>
      </pc:sldChg>
      <pc:sldChg chg="addSp modSp add mod">
        <pc:chgData name="Paula Andrea Escobar Lopez" userId="c02c768f-9d1c-42a4-bbd6-5af1a279c7f9" providerId="ADAL" clId="{482A5D1B-9512-48C7-AC67-09EA16F91E56}" dt="2023-10-30T18:31:23.936" v="1229" actId="20577"/>
        <pc:sldMkLst>
          <pc:docMk/>
          <pc:sldMk cId="2623454682" sldId="2138104920"/>
        </pc:sldMkLst>
        <pc:spChg chg="mod">
          <ac:chgData name="Paula Andrea Escobar Lopez" userId="c02c768f-9d1c-42a4-bbd6-5af1a279c7f9" providerId="ADAL" clId="{482A5D1B-9512-48C7-AC67-09EA16F91E56}" dt="2023-10-30T18:31:23.936" v="1229" actId="20577"/>
          <ac:spMkLst>
            <pc:docMk/>
            <pc:sldMk cId="2623454682" sldId="2138104920"/>
            <ac:spMk id="3" creationId="{A793B800-9C41-CE41-A9D9-5C4B23660377}"/>
          </ac:spMkLst>
        </pc:spChg>
        <pc:spChg chg="mod">
          <ac:chgData name="Paula Andrea Escobar Lopez" userId="c02c768f-9d1c-42a4-bbd6-5af1a279c7f9" providerId="ADAL" clId="{482A5D1B-9512-48C7-AC67-09EA16F91E56}" dt="2023-10-30T18:28:39.041" v="1189" actId="20577"/>
          <ac:spMkLst>
            <pc:docMk/>
            <pc:sldMk cId="2623454682" sldId="2138104920"/>
            <ac:spMk id="7" creationId="{9517154F-C2B8-46E5-84D9-A840E8EEF772}"/>
          </ac:spMkLst>
        </pc:spChg>
        <pc:picChg chg="add mod">
          <ac:chgData name="Paula Andrea Escobar Lopez" userId="c02c768f-9d1c-42a4-bbd6-5af1a279c7f9" providerId="ADAL" clId="{482A5D1B-9512-48C7-AC67-09EA16F91E56}" dt="2023-10-24T21:24:39.043" v="1073" actId="1076"/>
          <ac:picMkLst>
            <pc:docMk/>
            <pc:sldMk cId="2623454682" sldId="2138104920"/>
            <ac:picMk id="2" creationId="{5E34450E-D34B-BC95-B3EF-A5D91C49F7E4}"/>
          </ac:picMkLst>
        </pc:picChg>
      </pc:sldChg>
      <pc:sldChg chg="addSp modSp add mod replId">
        <pc:chgData name="Paula Andrea Escobar Lopez" userId="c02c768f-9d1c-42a4-bbd6-5af1a279c7f9" providerId="ADAL" clId="{482A5D1B-9512-48C7-AC67-09EA16F91E56}" dt="2023-10-30T19:00:06.048" v="1299" actId="1076"/>
        <pc:sldMkLst>
          <pc:docMk/>
          <pc:sldMk cId="3136132037" sldId="2138104921"/>
        </pc:sldMkLst>
        <pc:spChg chg="mod">
          <ac:chgData name="Paula Andrea Escobar Lopez" userId="c02c768f-9d1c-42a4-bbd6-5af1a279c7f9" providerId="ADAL" clId="{482A5D1B-9512-48C7-AC67-09EA16F91E56}" dt="2023-10-25T19:57:02.857" v="1158" actId="20577"/>
          <ac:spMkLst>
            <pc:docMk/>
            <pc:sldMk cId="3136132037" sldId="2138104921"/>
            <ac:spMk id="3" creationId="{A99E05C6-D319-D04F-9262-0A803200EC89}"/>
          </ac:spMkLst>
        </pc:spChg>
        <pc:spChg chg="mod">
          <ac:chgData name="Paula Andrea Escobar Lopez" userId="c02c768f-9d1c-42a4-bbd6-5af1a279c7f9" providerId="ADAL" clId="{482A5D1B-9512-48C7-AC67-09EA16F91E56}" dt="2023-10-30T18:28:52.319" v="1196" actId="1076"/>
          <ac:spMkLst>
            <pc:docMk/>
            <pc:sldMk cId="3136132037" sldId="2138104921"/>
            <ac:spMk id="14" creationId="{E4B7FB73-F7AB-4942-BFF0-EC4377375BFF}"/>
          </ac:spMkLst>
        </pc:spChg>
        <pc:picChg chg="add mod">
          <ac:chgData name="Paula Andrea Escobar Lopez" userId="c02c768f-9d1c-42a4-bbd6-5af1a279c7f9" providerId="ADAL" clId="{482A5D1B-9512-48C7-AC67-09EA16F91E56}" dt="2023-10-30T19:00:06.048" v="1299" actId="1076"/>
          <ac:picMkLst>
            <pc:docMk/>
            <pc:sldMk cId="3136132037" sldId="2138104921"/>
            <ac:picMk id="2" creationId="{F9F7262F-E767-2D7B-7976-F4731F078612}"/>
          </ac:picMkLst>
        </pc:picChg>
        <pc:picChg chg="add mod">
          <ac:chgData name="Paula Andrea Escobar Lopez" userId="c02c768f-9d1c-42a4-bbd6-5af1a279c7f9" providerId="ADAL" clId="{482A5D1B-9512-48C7-AC67-09EA16F91E56}" dt="2023-10-30T18:28:55.175" v="1197" actId="1076"/>
          <ac:picMkLst>
            <pc:docMk/>
            <pc:sldMk cId="3136132037" sldId="2138104921"/>
            <ac:picMk id="4" creationId="{C6EE16C8-C950-91BE-D9BD-4075A1E11155}"/>
          </ac:picMkLst>
        </pc:picChg>
      </pc:sldChg>
      <pc:sldChg chg="add del ord">
        <pc:chgData name="Paula Andrea Escobar Lopez" userId="c02c768f-9d1c-42a4-bbd6-5af1a279c7f9" providerId="ADAL" clId="{482A5D1B-9512-48C7-AC67-09EA16F91E56}" dt="2023-10-30T19:00:35.092" v="1306" actId="18676"/>
        <pc:sldMkLst>
          <pc:docMk/>
          <pc:sldMk cId="1027326836" sldId="2138104922"/>
        </pc:sldMkLst>
      </pc:sldChg>
      <pc:sldChg chg="add del ord replId">
        <pc:chgData name="Paula Andrea Escobar Lopez" userId="c02c768f-9d1c-42a4-bbd6-5af1a279c7f9" providerId="ADAL" clId="{482A5D1B-9512-48C7-AC67-09EA16F91E56}" dt="2023-10-30T19:00:35.092" v="1306" actId="18676"/>
        <pc:sldMkLst>
          <pc:docMk/>
          <pc:sldMk cId="3656410860" sldId="2138104923"/>
        </pc:sldMkLst>
      </pc:sldChg>
      <pc:sldMasterChg chg="delSldLayout">
        <pc:chgData name="Paula Andrea Escobar Lopez" userId="c02c768f-9d1c-42a4-bbd6-5af1a279c7f9" providerId="ADAL" clId="{482A5D1B-9512-48C7-AC67-09EA16F91E56}" dt="2023-10-30T19:00:14.749" v="1300" actId="18676"/>
        <pc:sldMasterMkLst>
          <pc:docMk/>
          <pc:sldMasterMk cId="1525520249" sldId="2147484066"/>
        </pc:sldMasterMkLst>
        <pc:sldLayoutChg chg="del">
          <pc:chgData name="Paula Andrea Escobar Lopez" userId="c02c768f-9d1c-42a4-bbd6-5af1a279c7f9" providerId="ADAL" clId="{482A5D1B-9512-48C7-AC67-09EA16F91E56}" dt="2023-10-23T16:30:51.265" v="230" actId="18676"/>
          <pc:sldLayoutMkLst>
            <pc:docMk/>
            <pc:sldMasterMk cId="1525520249" sldId="2147484066"/>
            <pc:sldLayoutMk cId="3860164352" sldId="2147484149"/>
          </pc:sldLayoutMkLst>
        </pc:sldLayoutChg>
        <pc:sldLayoutChg chg="del">
          <pc:chgData name="Paula Andrea Escobar Lopez" userId="c02c768f-9d1c-42a4-bbd6-5af1a279c7f9" providerId="ADAL" clId="{482A5D1B-9512-48C7-AC67-09EA16F91E56}" dt="2023-10-24T20:51:39.605" v="928" actId="2696"/>
          <pc:sldLayoutMkLst>
            <pc:docMk/>
            <pc:sldMasterMk cId="1525520249" sldId="2147484066"/>
            <pc:sldLayoutMk cId="1739260863" sldId="2147484153"/>
          </pc:sldLayoutMkLst>
        </pc:sldLayoutChg>
        <pc:sldLayoutChg chg="del">
          <pc:chgData name="Paula Andrea Escobar Lopez" userId="c02c768f-9d1c-42a4-bbd6-5af1a279c7f9" providerId="ADAL" clId="{482A5D1B-9512-48C7-AC67-09EA16F91E56}" dt="2023-10-30T19:00:14.749" v="1300" actId="18676"/>
          <pc:sldLayoutMkLst>
            <pc:docMk/>
            <pc:sldMasterMk cId="1525520249" sldId="2147484066"/>
            <pc:sldLayoutMk cId="86388076" sldId="2147484168"/>
          </pc:sldLayoutMkLst>
        </pc:sldLayoutChg>
        <pc:sldLayoutChg chg="del">
          <pc:chgData name="Paula Andrea Escobar Lopez" userId="c02c768f-9d1c-42a4-bbd6-5af1a279c7f9" providerId="ADAL" clId="{482A5D1B-9512-48C7-AC67-09EA16F91E56}" dt="2023-10-30T19:00:14.749" v="1300" actId="18676"/>
          <pc:sldLayoutMkLst>
            <pc:docMk/>
            <pc:sldMasterMk cId="1525520249" sldId="2147484066"/>
            <pc:sldLayoutMk cId="1520185789" sldId="2147484169"/>
          </pc:sldLayoutMkLst>
        </pc:sldLayoutChg>
      </pc:sldMasterChg>
    </pc:docChg>
  </pc:docChgLst>
  <pc:docChgLst>
    <pc:chgData name="Ana Milena Garcia Rosas" userId="0ec6fe1c-4223-4488-a9ac-e19f07cdc31f" providerId="ADAL" clId="{915515FC-40D7-4A02-B88E-683071FC79F7}"/>
    <pc:docChg chg="undo custSel addSld delSld modSld sldOrd modSection">
      <pc:chgData name="Ana Milena Garcia Rosas" userId="0ec6fe1c-4223-4488-a9ac-e19f07cdc31f" providerId="ADAL" clId="{915515FC-40D7-4A02-B88E-683071FC79F7}" dt="2022-09-08T19:32:08.686" v="3039" actId="17846"/>
      <pc:docMkLst>
        <pc:docMk/>
      </pc:docMkLst>
      <pc:sldChg chg="addSp modSp mod">
        <pc:chgData name="Ana Milena Garcia Rosas" userId="0ec6fe1c-4223-4488-a9ac-e19f07cdc31f" providerId="ADAL" clId="{915515FC-40D7-4A02-B88E-683071FC79F7}" dt="2022-09-08T13:57:02.706" v="224" actId="1036"/>
        <pc:sldMkLst>
          <pc:docMk/>
          <pc:sldMk cId="4176637977" sldId="361"/>
        </pc:sldMkLst>
        <pc:spChg chg="mod">
          <ac:chgData name="Ana Milena Garcia Rosas" userId="0ec6fe1c-4223-4488-a9ac-e19f07cdc31f" providerId="ADAL" clId="{915515FC-40D7-4A02-B88E-683071FC79F7}" dt="2022-09-08T13:56:33.550" v="154" actId="20577"/>
          <ac:spMkLst>
            <pc:docMk/>
            <pc:sldMk cId="4176637977" sldId="361"/>
            <ac:spMk id="4" creationId="{5F757CBA-9EC4-CC4C-84E3-62E310511310}"/>
          </ac:spMkLst>
        </pc:spChg>
        <pc:spChg chg="add mod">
          <ac:chgData name="Ana Milena Garcia Rosas" userId="0ec6fe1c-4223-4488-a9ac-e19f07cdc31f" providerId="ADAL" clId="{915515FC-40D7-4A02-B88E-683071FC79F7}" dt="2022-09-08T13:57:02.706" v="224" actId="1036"/>
          <ac:spMkLst>
            <pc:docMk/>
            <pc:sldMk cId="4176637977" sldId="361"/>
            <ac:spMk id="6" creationId="{DE0392A2-05E3-4016-948B-F3D26C8329E6}"/>
          </ac:spMkLst>
        </pc:spChg>
      </pc:sldChg>
      <pc:sldChg chg="addSp modSp mod">
        <pc:chgData name="Ana Milena Garcia Rosas" userId="0ec6fe1c-4223-4488-a9ac-e19f07cdc31f" providerId="ADAL" clId="{915515FC-40D7-4A02-B88E-683071FC79F7}" dt="2022-09-08T14:00:32.693" v="376" actId="20577"/>
        <pc:sldMkLst>
          <pc:docMk/>
          <pc:sldMk cId="3316144794" sldId="2138104862"/>
        </pc:sldMkLst>
        <pc:spChg chg="add mod">
          <ac:chgData name="Ana Milena Garcia Rosas" userId="0ec6fe1c-4223-4488-a9ac-e19f07cdc31f" providerId="ADAL" clId="{915515FC-40D7-4A02-B88E-683071FC79F7}" dt="2022-09-08T14:00:32.693" v="376" actId="20577"/>
          <ac:spMkLst>
            <pc:docMk/>
            <pc:sldMk cId="3316144794" sldId="2138104862"/>
            <ac:spMk id="4" creationId="{645B0117-DC55-48FD-B3CF-E1FE801D5042}"/>
          </ac:spMkLst>
        </pc:spChg>
        <pc:spChg chg="mod">
          <ac:chgData name="Ana Milena Garcia Rosas" userId="0ec6fe1c-4223-4488-a9ac-e19f07cdc31f" providerId="ADAL" clId="{915515FC-40D7-4A02-B88E-683071FC79F7}" dt="2022-09-08T13:57:53.110" v="336" actId="20577"/>
          <ac:spMkLst>
            <pc:docMk/>
            <pc:sldMk cId="3316144794" sldId="2138104862"/>
            <ac:spMk id="9" creationId="{37C9EF50-6AC8-6B45-84AF-EFE64A5B6D09}"/>
          </ac:spMkLst>
        </pc:spChg>
        <pc:spChg chg="mod">
          <ac:chgData name="Ana Milena Garcia Rosas" userId="0ec6fe1c-4223-4488-a9ac-e19f07cdc31f" providerId="ADAL" clId="{915515FC-40D7-4A02-B88E-683071FC79F7}" dt="2022-09-08T13:59:35.780" v="342" actId="6549"/>
          <ac:spMkLst>
            <pc:docMk/>
            <pc:sldMk cId="3316144794" sldId="2138104862"/>
            <ac:spMk id="10" creationId="{96F221CD-75B2-1E4B-8D7E-45633B775959}"/>
          </ac:spMkLst>
        </pc:spChg>
      </pc:sldChg>
      <pc:sldChg chg="modSp mod">
        <pc:chgData name="Ana Milena Garcia Rosas" userId="0ec6fe1c-4223-4488-a9ac-e19f07cdc31f" providerId="ADAL" clId="{915515FC-40D7-4A02-B88E-683071FC79F7}" dt="2022-09-08T14:05:41.479" v="410" actId="20577"/>
        <pc:sldMkLst>
          <pc:docMk/>
          <pc:sldMk cId="1798134250" sldId="2138104900"/>
        </pc:sldMkLst>
        <pc:spChg chg="mod">
          <ac:chgData name="Ana Milena Garcia Rosas" userId="0ec6fe1c-4223-4488-a9ac-e19f07cdc31f" providerId="ADAL" clId="{915515FC-40D7-4A02-B88E-683071FC79F7}" dt="2022-09-08T13:55:13.926" v="64" actId="20577"/>
          <ac:spMkLst>
            <pc:docMk/>
            <pc:sldMk cId="1798134250" sldId="2138104900"/>
            <ac:spMk id="3" creationId="{F54436DA-98B3-B841-AE46-B72F9DA3624F}"/>
          </ac:spMkLst>
        </pc:spChg>
        <pc:spChg chg="mod">
          <ac:chgData name="Ana Milena Garcia Rosas" userId="0ec6fe1c-4223-4488-a9ac-e19f07cdc31f" providerId="ADAL" clId="{915515FC-40D7-4A02-B88E-683071FC79F7}" dt="2022-09-08T14:05:28.641" v="403" actId="20577"/>
          <ac:spMkLst>
            <pc:docMk/>
            <pc:sldMk cId="1798134250" sldId="2138104900"/>
            <ac:spMk id="4" creationId="{DBAF6B3A-5E13-F44B-B982-D4E51B8E4080}"/>
          </ac:spMkLst>
        </pc:spChg>
        <pc:spChg chg="mod">
          <ac:chgData name="Ana Milena Garcia Rosas" userId="0ec6fe1c-4223-4488-a9ac-e19f07cdc31f" providerId="ADAL" clId="{915515FC-40D7-4A02-B88E-683071FC79F7}" dt="2022-09-08T14:05:41.479" v="410" actId="20577"/>
          <ac:spMkLst>
            <pc:docMk/>
            <pc:sldMk cId="1798134250" sldId="2138104900"/>
            <ac:spMk id="5" creationId="{229D5E74-D6B8-3248-A7F8-ED5564B5C238}"/>
          </ac:spMkLst>
        </pc:spChg>
      </pc:sldChg>
      <pc:sldChg chg="add">
        <pc:chgData name="Ana Milena Garcia Rosas" userId="0ec6fe1c-4223-4488-a9ac-e19f07cdc31f" providerId="ADAL" clId="{915515FC-40D7-4A02-B88E-683071FC79F7}" dt="2022-09-08T14:00:50.982" v="377"/>
        <pc:sldMkLst>
          <pc:docMk/>
          <pc:sldMk cId="3225302434" sldId="2138104901"/>
        </pc:sldMkLst>
      </pc:sldChg>
      <pc:sldChg chg="add">
        <pc:chgData name="Ana Milena Garcia Rosas" userId="0ec6fe1c-4223-4488-a9ac-e19f07cdc31f" providerId="ADAL" clId="{915515FC-40D7-4A02-B88E-683071FC79F7}" dt="2022-09-08T14:00:52.909" v="378"/>
        <pc:sldMkLst>
          <pc:docMk/>
          <pc:sldMk cId="2690955053" sldId="2138104902"/>
        </pc:sldMkLst>
      </pc:sldChg>
      <pc:sldChg chg="add">
        <pc:chgData name="Ana Milena Garcia Rosas" userId="0ec6fe1c-4223-4488-a9ac-e19f07cdc31f" providerId="ADAL" clId="{915515FC-40D7-4A02-B88E-683071FC79F7}" dt="2022-09-08T14:01:18.445" v="379"/>
        <pc:sldMkLst>
          <pc:docMk/>
          <pc:sldMk cId="943462280" sldId="2138104903"/>
        </pc:sldMkLst>
      </pc:sldChg>
      <pc:sldChg chg="add">
        <pc:chgData name="Ana Milena Garcia Rosas" userId="0ec6fe1c-4223-4488-a9ac-e19f07cdc31f" providerId="ADAL" clId="{915515FC-40D7-4A02-B88E-683071FC79F7}" dt="2022-09-08T14:01:38.352" v="380"/>
        <pc:sldMkLst>
          <pc:docMk/>
          <pc:sldMk cId="286090025" sldId="2138104904"/>
        </pc:sldMkLst>
      </pc:sldChg>
      <pc:sldChg chg="add del">
        <pc:chgData name="Ana Milena Garcia Rosas" userId="0ec6fe1c-4223-4488-a9ac-e19f07cdc31f" providerId="ADAL" clId="{915515FC-40D7-4A02-B88E-683071FC79F7}" dt="2022-09-08T19:31:27.816" v="3037" actId="47"/>
        <pc:sldMkLst>
          <pc:docMk/>
          <pc:sldMk cId="2289833161" sldId="2138104905"/>
        </pc:sldMkLst>
      </pc:sldChg>
      <pc:sldChg chg="add del">
        <pc:chgData name="Ana Milena Garcia Rosas" userId="0ec6fe1c-4223-4488-a9ac-e19f07cdc31f" providerId="ADAL" clId="{915515FC-40D7-4A02-B88E-683071FC79F7}" dt="2022-09-08T19:31:27.816" v="3037" actId="47"/>
        <pc:sldMkLst>
          <pc:docMk/>
          <pc:sldMk cId="596523817" sldId="2138104906"/>
        </pc:sldMkLst>
      </pc:sldChg>
      <pc:sldChg chg="addSp delSp modSp add mod">
        <pc:chgData name="Ana Milena Garcia Rosas" userId="0ec6fe1c-4223-4488-a9ac-e19f07cdc31f" providerId="ADAL" clId="{915515FC-40D7-4A02-B88E-683071FC79F7}" dt="2022-09-08T14:53:08.556" v="849"/>
        <pc:sldMkLst>
          <pc:docMk/>
          <pc:sldMk cId="4190380467" sldId="2138104907"/>
        </pc:sldMkLst>
        <pc:spChg chg="add del mod">
          <ac:chgData name="Ana Milena Garcia Rosas" userId="0ec6fe1c-4223-4488-a9ac-e19f07cdc31f" providerId="ADAL" clId="{915515FC-40D7-4A02-B88E-683071FC79F7}" dt="2022-09-08T14:53:08.556" v="849"/>
          <ac:spMkLst>
            <pc:docMk/>
            <pc:sldMk cId="4190380467" sldId="2138104907"/>
            <ac:spMk id="2" creationId="{0EB30BB7-14DC-4F18-A5FC-DD75760F9FCA}"/>
          </ac:spMkLst>
        </pc:spChg>
      </pc:sldChg>
      <pc:sldChg chg="add">
        <pc:chgData name="Ana Milena Garcia Rosas" userId="0ec6fe1c-4223-4488-a9ac-e19f07cdc31f" providerId="ADAL" clId="{915515FC-40D7-4A02-B88E-683071FC79F7}" dt="2022-09-08T14:02:51.662" v="382"/>
        <pc:sldMkLst>
          <pc:docMk/>
          <pc:sldMk cId="284885242" sldId="2138104908"/>
        </pc:sldMkLst>
      </pc:sldChg>
      <pc:sldChg chg="add">
        <pc:chgData name="Ana Milena Garcia Rosas" userId="0ec6fe1c-4223-4488-a9ac-e19f07cdc31f" providerId="ADAL" clId="{915515FC-40D7-4A02-B88E-683071FC79F7}" dt="2022-09-08T14:02:51.662" v="382"/>
        <pc:sldMkLst>
          <pc:docMk/>
          <pc:sldMk cId="298715939" sldId="2138104909"/>
        </pc:sldMkLst>
      </pc:sldChg>
      <pc:sldChg chg="add">
        <pc:chgData name="Ana Milena Garcia Rosas" userId="0ec6fe1c-4223-4488-a9ac-e19f07cdc31f" providerId="ADAL" clId="{915515FC-40D7-4A02-B88E-683071FC79F7}" dt="2022-09-08T14:02:51.662" v="382"/>
        <pc:sldMkLst>
          <pc:docMk/>
          <pc:sldMk cId="3370304834" sldId="2138104910"/>
        </pc:sldMkLst>
      </pc:sldChg>
      <pc:sldChg chg="add">
        <pc:chgData name="Ana Milena Garcia Rosas" userId="0ec6fe1c-4223-4488-a9ac-e19f07cdc31f" providerId="ADAL" clId="{915515FC-40D7-4A02-B88E-683071FC79F7}" dt="2022-09-08T14:02:51.662" v="382"/>
        <pc:sldMkLst>
          <pc:docMk/>
          <pc:sldMk cId="3864910157" sldId="2138104911"/>
        </pc:sldMkLst>
      </pc:sldChg>
      <pc:sldChg chg="add">
        <pc:chgData name="Ana Milena Garcia Rosas" userId="0ec6fe1c-4223-4488-a9ac-e19f07cdc31f" providerId="ADAL" clId="{915515FC-40D7-4A02-B88E-683071FC79F7}" dt="2022-09-08T14:02:51.662" v="382"/>
        <pc:sldMkLst>
          <pc:docMk/>
          <pc:sldMk cId="3400860396" sldId="2138104912"/>
        </pc:sldMkLst>
      </pc:sldChg>
      <pc:sldChg chg="add">
        <pc:chgData name="Ana Milena Garcia Rosas" userId="0ec6fe1c-4223-4488-a9ac-e19f07cdc31f" providerId="ADAL" clId="{915515FC-40D7-4A02-B88E-683071FC79F7}" dt="2022-09-08T14:03:34.489" v="383"/>
        <pc:sldMkLst>
          <pc:docMk/>
          <pc:sldMk cId="2688453827" sldId="2138104913"/>
        </pc:sldMkLst>
      </pc:sldChg>
      <pc:sldChg chg="add del">
        <pc:chgData name="Ana Milena Garcia Rosas" userId="0ec6fe1c-4223-4488-a9ac-e19f07cdc31f" providerId="ADAL" clId="{915515FC-40D7-4A02-B88E-683071FC79F7}" dt="2022-09-08T19:31:27.816" v="3037" actId="47"/>
        <pc:sldMkLst>
          <pc:docMk/>
          <pc:sldMk cId="644572411" sldId="2138104914"/>
        </pc:sldMkLst>
      </pc:sldChg>
      <pc:sldChg chg="add">
        <pc:chgData name="Ana Milena Garcia Rosas" userId="0ec6fe1c-4223-4488-a9ac-e19f07cdc31f" providerId="ADAL" clId="{915515FC-40D7-4A02-B88E-683071FC79F7}" dt="2022-09-08T14:04:21.443" v="385"/>
        <pc:sldMkLst>
          <pc:docMk/>
          <pc:sldMk cId="2804561924" sldId="2138104915"/>
        </pc:sldMkLst>
      </pc:sldChg>
      <pc:sldChg chg="add del">
        <pc:chgData name="Ana Milena Garcia Rosas" userId="0ec6fe1c-4223-4488-a9ac-e19f07cdc31f" providerId="ADAL" clId="{915515FC-40D7-4A02-B88E-683071FC79F7}" dt="2022-09-08T19:31:27.816" v="3037" actId="47"/>
        <pc:sldMkLst>
          <pc:docMk/>
          <pc:sldMk cId="522973028" sldId="2138104916"/>
        </pc:sldMkLst>
      </pc:sldChg>
      <pc:sldChg chg="addSp delSp modSp add del mod">
        <pc:chgData name="Ana Milena Garcia Rosas" userId="0ec6fe1c-4223-4488-a9ac-e19f07cdc31f" providerId="ADAL" clId="{915515FC-40D7-4A02-B88E-683071FC79F7}" dt="2022-09-08T19:31:27.816" v="3037" actId="47"/>
        <pc:sldMkLst>
          <pc:docMk/>
          <pc:sldMk cId="3744367365" sldId="2138104917"/>
        </pc:sldMkLst>
        <pc:spChg chg="mod">
          <ac:chgData name="Ana Milena Garcia Rosas" userId="0ec6fe1c-4223-4488-a9ac-e19f07cdc31f" providerId="ADAL" clId="{915515FC-40D7-4A02-B88E-683071FC79F7}" dt="2022-09-08T14:09:31.137" v="468" actId="122"/>
          <ac:spMkLst>
            <pc:docMk/>
            <pc:sldMk cId="3744367365" sldId="2138104917"/>
            <ac:spMk id="2" creationId="{9D60AB65-C5A8-F347-9E43-F20F6881021F}"/>
          </ac:spMkLst>
        </pc:spChg>
        <pc:spChg chg="mod topLvl">
          <ac:chgData name="Ana Milena Garcia Rosas" userId="0ec6fe1c-4223-4488-a9ac-e19f07cdc31f" providerId="ADAL" clId="{915515FC-40D7-4A02-B88E-683071FC79F7}" dt="2022-09-08T14:11:59.428" v="469" actId="1076"/>
          <ac:spMkLst>
            <pc:docMk/>
            <pc:sldMk cId="3744367365" sldId="2138104917"/>
            <ac:spMk id="8" creationId="{FA2305BB-6A48-E541-BAEE-9674DFB645B6}"/>
          </ac:spMkLst>
        </pc:spChg>
        <pc:spChg chg="add del">
          <ac:chgData name="Ana Milena Garcia Rosas" userId="0ec6fe1c-4223-4488-a9ac-e19f07cdc31f" providerId="ADAL" clId="{915515FC-40D7-4A02-B88E-683071FC79F7}" dt="2022-09-08T14:12:07.252" v="471" actId="22"/>
          <ac:spMkLst>
            <pc:docMk/>
            <pc:sldMk cId="3744367365" sldId="2138104917"/>
            <ac:spMk id="10" creationId="{B4CAA99E-64C2-473F-96B0-82D0A0A42F3A}"/>
          </ac:spMkLst>
        </pc:spChg>
        <pc:spChg chg="add mod">
          <ac:chgData name="Ana Milena Garcia Rosas" userId="0ec6fe1c-4223-4488-a9ac-e19f07cdc31f" providerId="ADAL" clId="{915515FC-40D7-4A02-B88E-683071FC79F7}" dt="2022-09-08T14:43:18.688" v="675" actId="14100"/>
          <ac:spMkLst>
            <pc:docMk/>
            <pc:sldMk cId="3744367365" sldId="2138104917"/>
            <ac:spMk id="11" creationId="{F74EE565-23B2-4B8D-8CA3-55E442260031}"/>
          </ac:spMkLst>
        </pc:spChg>
        <pc:grpChg chg="add mod">
          <ac:chgData name="Ana Milena Garcia Rosas" userId="0ec6fe1c-4223-4488-a9ac-e19f07cdc31f" providerId="ADAL" clId="{915515FC-40D7-4A02-B88E-683071FC79F7}" dt="2022-09-08T14:44:20.150" v="781" actId="1036"/>
          <ac:grpSpMkLst>
            <pc:docMk/>
            <pc:sldMk cId="3744367365" sldId="2138104917"/>
            <ac:grpSpMk id="3" creationId="{3363FCCF-FED7-48A8-BBA5-0AFF72CAAEAD}"/>
          </ac:grpSpMkLst>
        </pc:grpChg>
        <pc:grpChg chg="del">
          <ac:chgData name="Ana Milena Garcia Rosas" userId="0ec6fe1c-4223-4488-a9ac-e19f07cdc31f" providerId="ADAL" clId="{915515FC-40D7-4A02-B88E-683071FC79F7}" dt="2022-09-08T14:08:28.345" v="455" actId="478"/>
          <ac:grpSpMkLst>
            <pc:docMk/>
            <pc:sldMk cId="3744367365" sldId="2138104917"/>
            <ac:grpSpMk id="6" creationId="{BFC1E604-C137-DF4C-B975-9E244EB0DF2B}"/>
          </ac:grpSpMkLst>
        </pc:grpChg>
        <pc:picChg chg="del topLvl">
          <ac:chgData name="Ana Milena Garcia Rosas" userId="0ec6fe1c-4223-4488-a9ac-e19f07cdc31f" providerId="ADAL" clId="{915515FC-40D7-4A02-B88E-683071FC79F7}" dt="2022-09-08T14:08:28.345" v="455" actId="478"/>
          <ac:picMkLst>
            <pc:docMk/>
            <pc:sldMk cId="3744367365" sldId="2138104917"/>
            <ac:picMk id="7" creationId="{50B09C74-D97D-9743-BB13-7CAC06445CD4}"/>
          </ac:picMkLst>
        </pc:picChg>
        <pc:picChg chg="add mod">
          <ac:chgData name="Ana Milena Garcia Rosas" userId="0ec6fe1c-4223-4488-a9ac-e19f07cdc31f" providerId="ADAL" clId="{915515FC-40D7-4A02-B88E-683071FC79F7}" dt="2022-09-08T14:08:55.214" v="461" actId="164"/>
          <ac:picMkLst>
            <pc:docMk/>
            <pc:sldMk cId="3744367365" sldId="2138104917"/>
            <ac:picMk id="9" creationId="{2FF09CF7-10CC-48DE-922A-9DF6EE69AAE5}"/>
          </ac:picMkLst>
        </pc:picChg>
      </pc:sldChg>
      <pc:sldChg chg="addSp delSp modSp add del mod">
        <pc:chgData name="Ana Milena Garcia Rosas" userId="0ec6fe1c-4223-4488-a9ac-e19f07cdc31f" providerId="ADAL" clId="{915515FC-40D7-4A02-B88E-683071FC79F7}" dt="2022-09-08T19:31:53.637" v="3038" actId="47"/>
        <pc:sldMkLst>
          <pc:docMk/>
          <pc:sldMk cId="1237803495" sldId="2138104918"/>
        </pc:sldMkLst>
        <pc:spChg chg="mod">
          <ac:chgData name="Ana Milena Garcia Rosas" userId="0ec6fe1c-4223-4488-a9ac-e19f07cdc31f" providerId="ADAL" clId="{915515FC-40D7-4A02-B88E-683071FC79F7}" dt="2022-09-08T14:42:45.817" v="660" actId="1035"/>
          <ac:spMkLst>
            <pc:docMk/>
            <pc:sldMk cId="1237803495" sldId="2138104918"/>
            <ac:spMk id="2" creationId="{9D60AB65-C5A8-F347-9E43-F20F6881021F}"/>
          </ac:spMkLst>
        </pc:spChg>
        <pc:spChg chg="mod topLvl">
          <ac:chgData name="Ana Milena Garcia Rosas" userId="0ec6fe1c-4223-4488-a9ac-e19f07cdc31f" providerId="ADAL" clId="{915515FC-40D7-4A02-B88E-683071FC79F7}" dt="2022-09-08T14:36:32.890" v="506" actId="164"/>
          <ac:spMkLst>
            <pc:docMk/>
            <pc:sldMk cId="1237803495" sldId="2138104918"/>
            <ac:spMk id="8" creationId="{FA2305BB-6A48-E541-BAEE-9674DFB645B6}"/>
          </ac:spMkLst>
        </pc:spChg>
        <pc:spChg chg="add mod">
          <ac:chgData name="Ana Milena Garcia Rosas" userId="0ec6fe1c-4223-4488-a9ac-e19f07cdc31f" providerId="ADAL" clId="{915515FC-40D7-4A02-B88E-683071FC79F7}" dt="2022-09-08T14:42:50.158" v="672" actId="1036"/>
          <ac:spMkLst>
            <pc:docMk/>
            <pc:sldMk cId="1237803495" sldId="2138104918"/>
            <ac:spMk id="10" creationId="{6CD1200C-EA74-41FE-A848-CFE44BA66EAD}"/>
          </ac:spMkLst>
        </pc:spChg>
        <pc:spChg chg="add mod">
          <ac:chgData name="Ana Milena Garcia Rosas" userId="0ec6fe1c-4223-4488-a9ac-e19f07cdc31f" providerId="ADAL" clId="{915515FC-40D7-4A02-B88E-683071FC79F7}" dt="2022-09-08T14:43:21.965" v="676"/>
          <ac:spMkLst>
            <pc:docMk/>
            <pc:sldMk cId="1237803495" sldId="2138104918"/>
            <ac:spMk id="11" creationId="{437D9142-F8F2-42AD-8C9B-D4F6D243191E}"/>
          </ac:spMkLst>
        </pc:spChg>
        <pc:grpChg chg="del">
          <ac:chgData name="Ana Milena Garcia Rosas" userId="0ec6fe1c-4223-4488-a9ac-e19f07cdc31f" providerId="ADAL" clId="{915515FC-40D7-4A02-B88E-683071FC79F7}" dt="2022-09-08T14:36:11.876" v="501" actId="478"/>
          <ac:grpSpMkLst>
            <pc:docMk/>
            <pc:sldMk cId="1237803495" sldId="2138104918"/>
            <ac:grpSpMk id="3" creationId="{3363FCCF-FED7-48A8-BBA5-0AFF72CAAEAD}"/>
          </ac:grpSpMkLst>
        </pc:grpChg>
        <pc:grpChg chg="add mod">
          <ac:chgData name="Ana Milena Garcia Rosas" userId="0ec6fe1c-4223-4488-a9ac-e19f07cdc31f" providerId="ADAL" clId="{915515FC-40D7-4A02-B88E-683071FC79F7}" dt="2022-09-08T14:44:14.948" v="763" actId="1036"/>
          <ac:grpSpMkLst>
            <pc:docMk/>
            <pc:sldMk cId="1237803495" sldId="2138104918"/>
            <ac:grpSpMk id="4" creationId="{63DA600C-D496-46A4-916B-7D38B480F39B}"/>
          </ac:grpSpMkLst>
        </pc:grpChg>
        <pc:picChg chg="add mod">
          <ac:chgData name="Ana Milena Garcia Rosas" userId="0ec6fe1c-4223-4488-a9ac-e19f07cdc31f" providerId="ADAL" clId="{915515FC-40D7-4A02-B88E-683071FC79F7}" dt="2022-09-08T14:36:32.890" v="506" actId="164"/>
          <ac:picMkLst>
            <pc:docMk/>
            <pc:sldMk cId="1237803495" sldId="2138104918"/>
            <ac:picMk id="6" creationId="{D768CAF7-8BDB-4831-B450-C8B6D0C23BD2}"/>
          </ac:picMkLst>
        </pc:picChg>
        <pc:picChg chg="del topLvl">
          <ac:chgData name="Ana Milena Garcia Rosas" userId="0ec6fe1c-4223-4488-a9ac-e19f07cdc31f" providerId="ADAL" clId="{915515FC-40D7-4A02-B88E-683071FC79F7}" dt="2022-09-08T14:36:11.876" v="501" actId="478"/>
          <ac:picMkLst>
            <pc:docMk/>
            <pc:sldMk cId="1237803495" sldId="2138104918"/>
            <ac:picMk id="9" creationId="{2FF09CF7-10CC-48DE-922A-9DF6EE69AAE5}"/>
          </ac:picMkLst>
        </pc:picChg>
      </pc:sldChg>
      <pc:sldChg chg="addSp delSp modSp add del mod">
        <pc:chgData name="Ana Milena Garcia Rosas" userId="0ec6fe1c-4223-4488-a9ac-e19f07cdc31f" providerId="ADAL" clId="{915515FC-40D7-4A02-B88E-683071FC79F7}" dt="2022-09-08T19:31:27.816" v="3037" actId="47"/>
        <pc:sldMkLst>
          <pc:docMk/>
          <pc:sldMk cId="1372365061" sldId="2138104919"/>
        </pc:sldMkLst>
        <pc:spChg chg="mod">
          <ac:chgData name="Ana Milena Garcia Rosas" userId="0ec6fe1c-4223-4488-a9ac-e19f07cdc31f" providerId="ADAL" clId="{915515FC-40D7-4A02-B88E-683071FC79F7}" dt="2022-09-08T15:10:14.197" v="1266" actId="404"/>
          <ac:spMkLst>
            <pc:docMk/>
            <pc:sldMk cId="1372365061" sldId="2138104919"/>
            <ac:spMk id="2" creationId="{9D60AB65-C5A8-F347-9E43-F20F6881021F}"/>
          </ac:spMkLst>
        </pc:spChg>
        <pc:spChg chg="mod">
          <ac:chgData name="Ana Milena Garcia Rosas" userId="0ec6fe1c-4223-4488-a9ac-e19f07cdc31f" providerId="ADAL" clId="{915515FC-40D7-4A02-B88E-683071FC79F7}" dt="2022-09-08T14:58:59.976" v="938" actId="165"/>
          <ac:spMkLst>
            <pc:docMk/>
            <pc:sldMk cId="1372365061" sldId="2138104919"/>
            <ac:spMk id="7" creationId="{CD934EC4-929E-4730-87B7-86F6BD2B6F09}"/>
          </ac:spMkLst>
        </pc:spChg>
        <pc:spChg chg="mod topLvl">
          <ac:chgData name="Ana Milena Garcia Rosas" userId="0ec6fe1c-4223-4488-a9ac-e19f07cdc31f" providerId="ADAL" clId="{915515FC-40D7-4A02-B88E-683071FC79F7}" dt="2022-09-08T14:58:59.976" v="938" actId="165"/>
          <ac:spMkLst>
            <pc:docMk/>
            <pc:sldMk cId="1372365061" sldId="2138104919"/>
            <ac:spMk id="8" creationId="{FA2305BB-6A48-E541-BAEE-9674DFB645B6}"/>
          </ac:spMkLst>
        </pc:spChg>
        <pc:spChg chg="mod">
          <ac:chgData name="Ana Milena Garcia Rosas" userId="0ec6fe1c-4223-4488-a9ac-e19f07cdc31f" providerId="ADAL" clId="{915515FC-40D7-4A02-B88E-683071FC79F7}" dt="2022-09-08T15:12:31.915" v="1380" actId="164"/>
          <ac:spMkLst>
            <pc:docMk/>
            <pc:sldMk cId="1372365061" sldId="2138104919"/>
            <ac:spMk id="10" creationId="{6CD1200C-EA74-41FE-A848-CFE44BA66EAD}"/>
          </ac:spMkLst>
        </pc:spChg>
        <pc:spChg chg="mod">
          <ac:chgData name="Ana Milena Garcia Rosas" userId="0ec6fe1c-4223-4488-a9ac-e19f07cdc31f" providerId="ADAL" clId="{915515FC-40D7-4A02-B88E-683071FC79F7}" dt="2022-09-08T14:58:59.976" v="938" actId="165"/>
          <ac:spMkLst>
            <pc:docMk/>
            <pc:sldMk cId="1372365061" sldId="2138104919"/>
            <ac:spMk id="13" creationId="{58B76D95-C4FA-48D3-9771-4C5054CE7D7B}"/>
          </ac:spMkLst>
        </pc:spChg>
        <pc:spChg chg="mod">
          <ac:chgData name="Ana Milena Garcia Rosas" userId="0ec6fe1c-4223-4488-a9ac-e19f07cdc31f" providerId="ADAL" clId="{915515FC-40D7-4A02-B88E-683071FC79F7}" dt="2022-09-08T14:58:59.976" v="938" actId="165"/>
          <ac:spMkLst>
            <pc:docMk/>
            <pc:sldMk cId="1372365061" sldId="2138104919"/>
            <ac:spMk id="14" creationId="{55B2C2D8-A5CA-497C-B60C-BE85A86ABF4E}"/>
          </ac:spMkLst>
        </pc:spChg>
        <pc:spChg chg="del mod">
          <ac:chgData name="Ana Milena Garcia Rosas" userId="0ec6fe1c-4223-4488-a9ac-e19f07cdc31f" providerId="ADAL" clId="{915515FC-40D7-4A02-B88E-683071FC79F7}" dt="2022-09-08T14:58:47.869" v="936" actId="478"/>
          <ac:spMkLst>
            <pc:docMk/>
            <pc:sldMk cId="1372365061" sldId="2138104919"/>
            <ac:spMk id="15" creationId="{2746F843-5EF8-440B-8511-292A24A0E0A9}"/>
          </ac:spMkLst>
        </pc:spChg>
        <pc:spChg chg="del mod">
          <ac:chgData name="Ana Milena Garcia Rosas" userId="0ec6fe1c-4223-4488-a9ac-e19f07cdc31f" providerId="ADAL" clId="{915515FC-40D7-4A02-B88E-683071FC79F7}" dt="2022-09-08T14:58:52.520" v="937" actId="478"/>
          <ac:spMkLst>
            <pc:docMk/>
            <pc:sldMk cId="1372365061" sldId="2138104919"/>
            <ac:spMk id="16" creationId="{E7087919-6721-4912-B6D1-169BD35F71F8}"/>
          </ac:spMkLst>
        </pc:spChg>
        <pc:spChg chg="del mod">
          <ac:chgData name="Ana Milena Garcia Rosas" userId="0ec6fe1c-4223-4488-a9ac-e19f07cdc31f" providerId="ADAL" clId="{915515FC-40D7-4A02-B88E-683071FC79F7}" dt="2022-09-08T14:58:45.120" v="935" actId="478"/>
          <ac:spMkLst>
            <pc:docMk/>
            <pc:sldMk cId="1372365061" sldId="2138104919"/>
            <ac:spMk id="17" creationId="{60C055BF-E0A0-4984-8908-BA514C58C77D}"/>
          </ac:spMkLst>
        </pc:spChg>
        <pc:spChg chg="mod">
          <ac:chgData name="Ana Milena Garcia Rosas" userId="0ec6fe1c-4223-4488-a9ac-e19f07cdc31f" providerId="ADAL" clId="{915515FC-40D7-4A02-B88E-683071FC79F7}" dt="2022-09-08T14:58:59.976" v="938" actId="165"/>
          <ac:spMkLst>
            <pc:docMk/>
            <pc:sldMk cId="1372365061" sldId="2138104919"/>
            <ac:spMk id="21" creationId="{B23A0DD7-E6E4-4881-AA43-C86BC06C1E56}"/>
          </ac:spMkLst>
        </pc:spChg>
        <pc:spChg chg="mod">
          <ac:chgData name="Ana Milena Garcia Rosas" userId="0ec6fe1c-4223-4488-a9ac-e19f07cdc31f" providerId="ADAL" clId="{915515FC-40D7-4A02-B88E-683071FC79F7}" dt="2022-09-08T14:58:59.976" v="938" actId="165"/>
          <ac:spMkLst>
            <pc:docMk/>
            <pc:sldMk cId="1372365061" sldId="2138104919"/>
            <ac:spMk id="22" creationId="{1F328B3F-0ABB-412E-BA01-DC4B42715364}"/>
          </ac:spMkLst>
        </pc:spChg>
        <pc:spChg chg="mod">
          <ac:chgData name="Ana Milena Garcia Rosas" userId="0ec6fe1c-4223-4488-a9ac-e19f07cdc31f" providerId="ADAL" clId="{915515FC-40D7-4A02-B88E-683071FC79F7}" dt="2022-09-08T14:58:59.976" v="938" actId="165"/>
          <ac:spMkLst>
            <pc:docMk/>
            <pc:sldMk cId="1372365061" sldId="2138104919"/>
            <ac:spMk id="23" creationId="{EB266BA0-764F-496D-A570-E59047A588A1}"/>
          </ac:spMkLst>
        </pc:spChg>
        <pc:spChg chg="mod">
          <ac:chgData name="Ana Milena Garcia Rosas" userId="0ec6fe1c-4223-4488-a9ac-e19f07cdc31f" providerId="ADAL" clId="{915515FC-40D7-4A02-B88E-683071FC79F7}" dt="2022-09-08T14:58:59.976" v="938" actId="165"/>
          <ac:spMkLst>
            <pc:docMk/>
            <pc:sldMk cId="1372365061" sldId="2138104919"/>
            <ac:spMk id="24" creationId="{4D393B0A-9BB9-4C51-BA65-97F2C05EDBDD}"/>
          </ac:spMkLst>
        </pc:spChg>
        <pc:spChg chg="mod">
          <ac:chgData name="Ana Milena Garcia Rosas" userId="0ec6fe1c-4223-4488-a9ac-e19f07cdc31f" providerId="ADAL" clId="{915515FC-40D7-4A02-B88E-683071FC79F7}" dt="2022-09-08T14:58:59.976" v="938" actId="165"/>
          <ac:spMkLst>
            <pc:docMk/>
            <pc:sldMk cId="1372365061" sldId="2138104919"/>
            <ac:spMk id="25" creationId="{E2949524-3C50-4827-89C0-7E1D35608410}"/>
          </ac:spMkLst>
        </pc:spChg>
        <pc:spChg chg="mod">
          <ac:chgData name="Ana Milena Garcia Rosas" userId="0ec6fe1c-4223-4488-a9ac-e19f07cdc31f" providerId="ADAL" clId="{915515FC-40D7-4A02-B88E-683071FC79F7}" dt="2022-09-08T14:58:59.976" v="938" actId="165"/>
          <ac:spMkLst>
            <pc:docMk/>
            <pc:sldMk cId="1372365061" sldId="2138104919"/>
            <ac:spMk id="26" creationId="{D31B5EDE-BC36-4471-9960-35CF38BA78A1}"/>
          </ac:spMkLst>
        </pc:spChg>
        <pc:spChg chg="mod topLvl">
          <ac:chgData name="Ana Milena Garcia Rosas" userId="0ec6fe1c-4223-4488-a9ac-e19f07cdc31f" providerId="ADAL" clId="{915515FC-40D7-4A02-B88E-683071FC79F7}" dt="2022-09-08T15:17:46.107" v="1526"/>
          <ac:spMkLst>
            <pc:docMk/>
            <pc:sldMk cId="1372365061" sldId="2138104919"/>
            <ac:spMk id="41" creationId="{9ECB9BC3-9DFB-4729-8760-722052C9FFA7}"/>
          </ac:spMkLst>
        </pc:spChg>
        <pc:grpChg chg="add del mod">
          <ac:chgData name="Ana Milena Garcia Rosas" userId="0ec6fe1c-4223-4488-a9ac-e19f07cdc31f" providerId="ADAL" clId="{915515FC-40D7-4A02-B88E-683071FC79F7}" dt="2022-09-08T14:58:27.311" v="933" actId="478"/>
          <ac:grpSpMkLst>
            <pc:docMk/>
            <pc:sldMk cId="1372365061" sldId="2138104919"/>
            <ac:grpSpMk id="3" creationId="{03F1D976-B169-4C23-A2EC-6355BC521FD5}"/>
          </ac:grpSpMkLst>
        </pc:grpChg>
        <pc:grpChg chg="del mod">
          <ac:chgData name="Ana Milena Garcia Rosas" userId="0ec6fe1c-4223-4488-a9ac-e19f07cdc31f" providerId="ADAL" clId="{915515FC-40D7-4A02-B88E-683071FC79F7}" dt="2022-09-08T14:45:48.331" v="783" actId="478"/>
          <ac:grpSpMkLst>
            <pc:docMk/>
            <pc:sldMk cId="1372365061" sldId="2138104919"/>
            <ac:grpSpMk id="4" creationId="{63DA600C-D496-46A4-916B-7D38B480F39B}"/>
          </ac:grpSpMkLst>
        </pc:grpChg>
        <pc:grpChg chg="del mod topLvl">
          <ac:chgData name="Ana Milena Garcia Rosas" userId="0ec6fe1c-4223-4488-a9ac-e19f07cdc31f" providerId="ADAL" clId="{915515FC-40D7-4A02-B88E-683071FC79F7}" dt="2022-09-08T14:59:03.259" v="939" actId="478"/>
          <ac:grpSpMkLst>
            <pc:docMk/>
            <pc:sldMk cId="1372365061" sldId="2138104919"/>
            <ac:grpSpMk id="5" creationId="{8D4D8B08-A45B-45BC-9074-23883D9A793B}"/>
          </ac:grpSpMkLst>
        </pc:grpChg>
        <pc:grpChg chg="add del mod">
          <ac:chgData name="Ana Milena Garcia Rosas" userId="0ec6fe1c-4223-4488-a9ac-e19f07cdc31f" providerId="ADAL" clId="{915515FC-40D7-4A02-B88E-683071FC79F7}" dt="2022-09-08T14:58:33.729" v="934" actId="478"/>
          <ac:grpSpMkLst>
            <pc:docMk/>
            <pc:sldMk cId="1372365061" sldId="2138104919"/>
            <ac:grpSpMk id="18" creationId="{40C6BFA1-E00D-4A7C-95DB-E31616DE563C}"/>
          </ac:grpSpMkLst>
        </pc:grpChg>
        <pc:grpChg chg="del mod topLvl">
          <ac:chgData name="Ana Milena Garcia Rosas" userId="0ec6fe1c-4223-4488-a9ac-e19f07cdc31f" providerId="ADAL" clId="{915515FC-40D7-4A02-B88E-683071FC79F7}" dt="2022-09-08T14:59:03.259" v="939" actId="478"/>
          <ac:grpSpMkLst>
            <pc:docMk/>
            <pc:sldMk cId="1372365061" sldId="2138104919"/>
            <ac:grpSpMk id="20" creationId="{9A100303-A1BE-4B80-9ADE-4F6B1B57F395}"/>
          </ac:grpSpMkLst>
        </pc:grpChg>
        <pc:grpChg chg="add del mod">
          <ac:chgData name="Ana Milena Garcia Rosas" userId="0ec6fe1c-4223-4488-a9ac-e19f07cdc31f" providerId="ADAL" clId="{915515FC-40D7-4A02-B88E-683071FC79F7}" dt="2022-09-08T14:58:59.976" v="938" actId="165"/>
          <ac:grpSpMkLst>
            <pc:docMk/>
            <pc:sldMk cId="1372365061" sldId="2138104919"/>
            <ac:grpSpMk id="27" creationId="{15A0FED5-C47A-4E39-8EEC-FBDA72762547}"/>
          </ac:grpSpMkLst>
        </pc:grpChg>
        <pc:grpChg chg="add mod">
          <ac:chgData name="Ana Milena Garcia Rosas" userId="0ec6fe1c-4223-4488-a9ac-e19f07cdc31f" providerId="ADAL" clId="{915515FC-40D7-4A02-B88E-683071FC79F7}" dt="2022-09-08T15:18:22.296" v="1586" actId="1035"/>
          <ac:grpSpMkLst>
            <pc:docMk/>
            <pc:sldMk cId="1372365061" sldId="2138104919"/>
            <ac:grpSpMk id="34" creationId="{8917C017-C77C-42BC-AD85-6A225B631019}"/>
          </ac:grpSpMkLst>
        </pc:grpChg>
        <pc:grpChg chg="add mod">
          <ac:chgData name="Ana Milena Garcia Rosas" userId="0ec6fe1c-4223-4488-a9ac-e19f07cdc31f" providerId="ADAL" clId="{915515FC-40D7-4A02-B88E-683071FC79F7}" dt="2022-09-08T15:18:16.479" v="1570" actId="1036"/>
          <ac:grpSpMkLst>
            <pc:docMk/>
            <pc:sldMk cId="1372365061" sldId="2138104919"/>
            <ac:grpSpMk id="39" creationId="{6DE8B210-E509-4417-84AE-5F4C051DA10B}"/>
          </ac:grpSpMkLst>
        </pc:grpChg>
        <pc:grpChg chg="add del mod">
          <ac:chgData name="Ana Milena Garcia Rosas" userId="0ec6fe1c-4223-4488-a9ac-e19f07cdc31f" providerId="ADAL" clId="{915515FC-40D7-4A02-B88E-683071FC79F7}" dt="2022-09-08T15:16:06.402" v="1492" actId="478"/>
          <ac:grpSpMkLst>
            <pc:docMk/>
            <pc:sldMk cId="1372365061" sldId="2138104919"/>
            <ac:grpSpMk id="40" creationId="{4FC12929-AD1E-4033-A869-929E201C64E8}"/>
          </ac:grpSpMkLst>
        </pc:grpChg>
        <pc:grpChg chg="add mod">
          <ac:chgData name="Ana Milena Garcia Rosas" userId="0ec6fe1c-4223-4488-a9ac-e19f07cdc31f" providerId="ADAL" clId="{915515FC-40D7-4A02-B88E-683071FC79F7}" dt="2022-09-08T15:18:31.565" v="1614" actId="1036"/>
          <ac:grpSpMkLst>
            <pc:docMk/>
            <pc:sldMk cId="1372365061" sldId="2138104919"/>
            <ac:grpSpMk id="49" creationId="{C4E9D21B-CC3C-4FAE-8249-27FE865C5FF2}"/>
          </ac:grpSpMkLst>
        </pc:grpChg>
        <pc:picChg chg="del topLvl">
          <ac:chgData name="Ana Milena Garcia Rosas" userId="0ec6fe1c-4223-4488-a9ac-e19f07cdc31f" providerId="ADAL" clId="{915515FC-40D7-4A02-B88E-683071FC79F7}" dt="2022-09-08T14:45:48.331" v="783" actId="478"/>
          <ac:picMkLst>
            <pc:docMk/>
            <pc:sldMk cId="1372365061" sldId="2138104919"/>
            <ac:picMk id="6" creationId="{D768CAF7-8BDB-4831-B450-C8B6D0C23BD2}"/>
          </ac:picMkLst>
        </pc:picChg>
        <pc:picChg chg="add del mod">
          <ac:chgData name="Ana Milena Garcia Rosas" userId="0ec6fe1c-4223-4488-a9ac-e19f07cdc31f" providerId="ADAL" clId="{915515FC-40D7-4A02-B88E-683071FC79F7}" dt="2022-09-08T14:58:27.311" v="933" actId="478"/>
          <ac:picMkLst>
            <pc:docMk/>
            <pc:sldMk cId="1372365061" sldId="2138104919"/>
            <ac:picMk id="9" creationId="{5673F9C5-B700-4B26-A6AE-B11CB7A7613F}"/>
          </ac:picMkLst>
        </pc:picChg>
        <pc:picChg chg="add del mod">
          <ac:chgData name="Ana Milena Garcia Rosas" userId="0ec6fe1c-4223-4488-a9ac-e19f07cdc31f" providerId="ADAL" clId="{915515FC-40D7-4A02-B88E-683071FC79F7}" dt="2022-09-08T14:46:23.431" v="788" actId="27803"/>
          <ac:picMkLst>
            <pc:docMk/>
            <pc:sldMk cId="1372365061" sldId="2138104919"/>
            <ac:picMk id="12" creationId="{8D4D8B08-A45B-45BC-9074-23883D9A793B}"/>
          </ac:picMkLst>
        </pc:picChg>
        <pc:picChg chg="del mod">
          <ac:chgData name="Ana Milena Garcia Rosas" userId="0ec6fe1c-4223-4488-a9ac-e19f07cdc31f" providerId="ADAL" clId="{915515FC-40D7-4A02-B88E-683071FC79F7}" dt="2022-09-08T14:58:33.729" v="934" actId="478"/>
          <ac:picMkLst>
            <pc:docMk/>
            <pc:sldMk cId="1372365061" sldId="2138104919"/>
            <ac:picMk id="19" creationId="{C5079DA7-9319-4B58-8834-59706BEAB217}"/>
          </ac:picMkLst>
        </pc:picChg>
        <pc:picChg chg="add mod">
          <ac:chgData name="Ana Milena Garcia Rosas" userId="0ec6fe1c-4223-4488-a9ac-e19f07cdc31f" providerId="ADAL" clId="{915515FC-40D7-4A02-B88E-683071FC79F7}" dt="2022-09-08T14:59:11.720" v="942" actId="14100"/>
          <ac:picMkLst>
            <pc:docMk/>
            <pc:sldMk cId="1372365061" sldId="2138104919"/>
            <ac:picMk id="28" creationId="{3B113C06-1C0C-4542-AC84-709BA6B0F493}"/>
          </ac:picMkLst>
        </pc:picChg>
        <pc:picChg chg="add del mod">
          <ac:chgData name="Ana Milena Garcia Rosas" userId="0ec6fe1c-4223-4488-a9ac-e19f07cdc31f" providerId="ADAL" clId="{915515FC-40D7-4A02-B88E-683071FC79F7}" dt="2022-09-08T15:07:45.073" v="1254" actId="478"/>
          <ac:picMkLst>
            <pc:docMk/>
            <pc:sldMk cId="1372365061" sldId="2138104919"/>
            <ac:picMk id="29" creationId="{BF0B1DE1-8761-4138-A610-E178B3D54F0A}"/>
          </ac:picMkLst>
        </pc:picChg>
        <pc:picChg chg="add mod">
          <ac:chgData name="Ana Milena Garcia Rosas" userId="0ec6fe1c-4223-4488-a9ac-e19f07cdc31f" providerId="ADAL" clId="{915515FC-40D7-4A02-B88E-683071FC79F7}" dt="2022-09-08T15:10:51.950" v="1284" actId="1036"/>
          <ac:picMkLst>
            <pc:docMk/>
            <pc:sldMk cId="1372365061" sldId="2138104919"/>
            <ac:picMk id="30" creationId="{293496CC-876D-42F3-BF24-39FFB7711D50}"/>
          </ac:picMkLst>
        </pc:picChg>
        <pc:picChg chg="add mod">
          <ac:chgData name="Ana Milena Garcia Rosas" userId="0ec6fe1c-4223-4488-a9ac-e19f07cdc31f" providerId="ADAL" clId="{915515FC-40D7-4A02-B88E-683071FC79F7}" dt="2022-09-08T15:11:03.622" v="1332" actId="1036"/>
          <ac:picMkLst>
            <pc:docMk/>
            <pc:sldMk cId="1372365061" sldId="2138104919"/>
            <ac:picMk id="31" creationId="{41C62454-CEC4-4125-B95F-EB3F8686AE50}"/>
          </ac:picMkLst>
        </pc:picChg>
        <pc:picChg chg="add mod">
          <ac:chgData name="Ana Milena Garcia Rosas" userId="0ec6fe1c-4223-4488-a9ac-e19f07cdc31f" providerId="ADAL" clId="{915515FC-40D7-4A02-B88E-683071FC79F7}" dt="2022-09-08T15:11:10.733" v="1352" actId="1035"/>
          <ac:picMkLst>
            <pc:docMk/>
            <pc:sldMk cId="1372365061" sldId="2138104919"/>
            <ac:picMk id="32" creationId="{05FA0D09-AB08-43AD-8DFB-FE0DE4E8EA02}"/>
          </ac:picMkLst>
        </pc:picChg>
        <pc:picChg chg="add mod">
          <ac:chgData name="Ana Milena Garcia Rosas" userId="0ec6fe1c-4223-4488-a9ac-e19f07cdc31f" providerId="ADAL" clId="{915515FC-40D7-4A02-B88E-683071FC79F7}" dt="2022-09-08T15:11:19.936" v="1368" actId="1035"/>
          <ac:picMkLst>
            <pc:docMk/>
            <pc:sldMk cId="1372365061" sldId="2138104919"/>
            <ac:picMk id="33" creationId="{D96A7182-1121-4F17-8ED9-171940CD2B84}"/>
          </ac:picMkLst>
        </pc:picChg>
        <pc:picChg chg="add del mod">
          <ac:chgData name="Ana Milena Garcia Rosas" userId="0ec6fe1c-4223-4488-a9ac-e19f07cdc31f" providerId="ADAL" clId="{915515FC-40D7-4A02-B88E-683071FC79F7}" dt="2022-09-08T15:10:05.273" v="1264" actId="478"/>
          <ac:picMkLst>
            <pc:docMk/>
            <pc:sldMk cId="1372365061" sldId="2138104919"/>
            <ac:picMk id="35" creationId="{886EDBF0-54CE-4971-A8C1-2F59E46B8E05}"/>
          </ac:picMkLst>
        </pc:picChg>
        <pc:picChg chg="add mod">
          <ac:chgData name="Ana Milena Garcia Rosas" userId="0ec6fe1c-4223-4488-a9ac-e19f07cdc31f" providerId="ADAL" clId="{915515FC-40D7-4A02-B88E-683071FC79F7}" dt="2022-09-08T15:12:56.597" v="1390" actId="1038"/>
          <ac:picMkLst>
            <pc:docMk/>
            <pc:sldMk cId="1372365061" sldId="2138104919"/>
            <ac:picMk id="36" creationId="{56C9933C-CCC3-45CE-AF82-9A4191B831C3}"/>
          </ac:picMkLst>
        </pc:picChg>
        <pc:picChg chg="add mod">
          <ac:chgData name="Ana Milena Garcia Rosas" userId="0ec6fe1c-4223-4488-a9ac-e19f07cdc31f" providerId="ADAL" clId="{915515FC-40D7-4A02-B88E-683071FC79F7}" dt="2022-09-08T15:12:51.773" v="1384" actId="1038"/>
          <ac:picMkLst>
            <pc:docMk/>
            <pc:sldMk cId="1372365061" sldId="2138104919"/>
            <ac:picMk id="37" creationId="{A073EC4D-C7FA-466B-B6C6-8CDEED1082C8}"/>
          </ac:picMkLst>
        </pc:picChg>
        <pc:picChg chg="add mod">
          <ac:chgData name="Ana Milena Garcia Rosas" userId="0ec6fe1c-4223-4488-a9ac-e19f07cdc31f" providerId="ADAL" clId="{915515FC-40D7-4A02-B88E-683071FC79F7}" dt="2022-09-08T15:12:54.356" v="1387" actId="1038"/>
          <ac:picMkLst>
            <pc:docMk/>
            <pc:sldMk cId="1372365061" sldId="2138104919"/>
            <ac:picMk id="38" creationId="{57BBD45C-8118-4A52-ABD7-2DFFDB088A6B}"/>
          </ac:picMkLst>
        </pc:picChg>
        <pc:picChg chg="del mod topLvl">
          <ac:chgData name="Ana Milena Garcia Rosas" userId="0ec6fe1c-4223-4488-a9ac-e19f07cdc31f" providerId="ADAL" clId="{915515FC-40D7-4A02-B88E-683071FC79F7}" dt="2022-09-08T15:16:06.402" v="1492" actId="478"/>
          <ac:picMkLst>
            <pc:docMk/>
            <pc:sldMk cId="1372365061" sldId="2138104919"/>
            <ac:picMk id="42" creationId="{21A1A380-20E4-434B-A8C0-E9A3FDA32ECE}"/>
          </ac:picMkLst>
        </pc:picChg>
        <pc:picChg chg="del mod">
          <ac:chgData name="Ana Milena Garcia Rosas" userId="0ec6fe1c-4223-4488-a9ac-e19f07cdc31f" providerId="ADAL" clId="{915515FC-40D7-4A02-B88E-683071FC79F7}" dt="2022-09-08T15:15:58.448" v="1488" actId="478"/>
          <ac:picMkLst>
            <pc:docMk/>
            <pc:sldMk cId="1372365061" sldId="2138104919"/>
            <ac:picMk id="43" creationId="{49FB3C3A-E9A2-4BD7-B411-654CD6BE6776}"/>
          </ac:picMkLst>
        </pc:picChg>
        <pc:picChg chg="del mod">
          <ac:chgData name="Ana Milena Garcia Rosas" userId="0ec6fe1c-4223-4488-a9ac-e19f07cdc31f" providerId="ADAL" clId="{915515FC-40D7-4A02-B88E-683071FC79F7}" dt="2022-09-08T15:16:00.618" v="1489" actId="478"/>
          <ac:picMkLst>
            <pc:docMk/>
            <pc:sldMk cId="1372365061" sldId="2138104919"/>
            <ac:picMk id="44" creationId="{03E446DE-A512-49AE-B0A8-4B2FE3089EF7}"/>
          </ac:picMkLst>
        </pc:picChg>
        <pc:picChg chg="add del mod">
          <ac:chgData name="Ana Milena Garcia Rosas" userId="0ec6fe1c-4223-4488-a9ac-e19f07cdc31f" providerId="ADAL" clId="{915515FC-40D7-4A02-B88E-683071FC79F7}" dt="2022-09-08T15:16:27.049" v="1498" actId="478"/>
          <ac:picMkLst>
            <pc:docMk/>
            <pc:sldMk cId="1372365061" sldId="2138104919"/>
            <ac:picMk id="45" creationId="{77ED7CD8-C78C-4CF2-9666-8855A20D977C}"/>
          </ac:picMkLst>
        </pc:picChg>
        <pc:picChg chg="add mod">
          <ac:chgData name="Ana Milena Garcia Rosas" userId="0ec6fe1c-4223-4488-a9ac-e19f07cdc31f" providerId="ADAL" clId="{915515FC-40D7-4A02-B88E-683071FC79F7}" dt="2022-09-08T15:17:05.377" v="1503" actId="164"/>
          <ac:picMkLst>
            <pc:docMk/>
            <pc:sldMk cId="1372365061" sldId="2138104919"/>
            <ac:picMk id="46" creationId="{F14C598A-9932-4D6F-8110-CBE329B3D961}"/>
          </ac:picMkLst>
        </pc:picChg>
        <pc:picChg chg="add mod">
          <ac:chgData name="Ana Milena Garcia Rosas" userId="0ec6fe1c-4223-4488-a9ac-e19f07cdc31f" providerId="ADAL" clId="{915515FC-40D7-4A02-B88E-683071FC79F7}" dt="2022-09-08T15:17:05.377" v="1503" actId="164"/>
          <ac:picMkLst>
            <pc:docMk/>
            <pc:sldMk cId="1372365061" sldId="2138104919"/>
            <ac:picMk id="47" creationId="{0A4D181C-CDF9-4F0A-9868-EFEB123646EB}"/>
          </ac:picMkLst>
        </pc:picChg>
        <pc:picChg chg="add mod">
          <ac:chgData name="Ana Milena Garcia Rosas" userId="0ec6fe1c-4223-4488-a9ac-e19f07cdc31f" providerId="ADAL" clId="{915515FC-40D7-4A02-B88E-683071FC79F7}" dt="2022-09-08T15:17:05.377" v="1503" actId="164"/>
          <ac:picMkLst>
            <pc:docMk/>
            <pc:sldMk cId="1372365061" sldId="2138104919"/>
            <ac:picMk id="48" creationId="{2EE8FBCD-1979-4666-9E42-303B39EC4C82}"/>
          </ac:picMkLst>
        </pc:picChg>
      </pc:sldChg>
      <pc:sldChg chg="addSp delSp modSp add del mod ord">
        <pc:chgData name="Ana Milena Garcia Rosas" userId="0ec6fe1c-4223-4488-a9ac-e19f07cdc31f" providerId="ADAL" clId="{915515FC-40D7-4A02-B88E-683071FC79F7}" dt="2022-09-08T19:31:27.816" v="3037" actId="47"/>
        <pc:sldMkLst>
          <pc:docMk/>
          <pc:sldMk cId="2586352708" sldId="2138104920"/>
        </pc:sldMkLst>
        <pc:spChg chg="mod">
          <ac:chgData name="Ana Milena Garcia Rosas" userId="0ec6fe1c-4223-4488-a9ac-e19f07cdc31f" providerId="ADAL" clId="{915515FC-40D7-4A02-B88E-683071FC79F7}" dt="2022-09-08T14:54:47.470" v="865" actId="403"/>
          <ac:spMkLst>
            <pc:docMk/>
            <pc:sldMk cId="2586352708" sldId="2138104920"/>
            <ac:spMk id="10" creationId="{78E9A7C7-27DA-4F66-8597-18A9545FE8E7}"/>
          </ac:spMkLst>
        </pc:spChg>
        <pc:spChg chg="mod">
          <ac:chgData name="Ana Milena Garcia Rosas" userId="0ec6fe1c-4223-4488-a9ac-e19f07cdc31f" providerId="ADAL" clId="{915515FC-40D7-4A02-B88E-683071FC79F7}" dt="2022-09-08T14:54:20.775" v="853"/>
          <ac:spMkLst>
            <pc:docMk/>
            <pc:sldMk cId="2586352708" sldId="2138104920"/>
            <ac:spMk id="16" creationId="{434ADF4F-AFF4-4AEE-B207-CD1568D34655}"/>
          </ac:spMkLst>
        </pc:spChg>
        <pc:spChg chg="mod">
          <ac:chgData name="Ana Milena Garcia Rosas" userId="0ec6fe1c-4223-4488-a9ac-e19f07cdc31f" providerId="ADAL" clId="{915515FC-40D7-4A02-B88E-683071FC79F7}" dt="2022-09-08T14:54:20.775" v="853"/>
          <ac:spMkLst>
            <pc:docMk/>
            <pc:sldMk cId="2586352708" sldId="2138104920"/>
            <ac:spMk id="17" creationId="{1E63C89E-624E-4414-8420-DEA97C9359C1}"/>
          </ac:spMkLst>
        </pc:spChg>
        <pc:spChg chg="mod">
          <ac:chgData name="Ana Milena Garcia Rosas" userId="0ec6fe1c-4223-4488-a9ac-e19f07cdc31f" providerId="ADAL" clId="{915515FC-40D7-4A02-B88E-683071FC79F7}" dt="2022-09-08T14:54:20.775" v="853"/>
          <ac:spMkLst>
            <pc:docMk/>
            <pc:sldMk cId="2586352708" sldId="2138104920"/>
            <ac:spMk id="18" creationId="{4319701F-46B0-4445-8915-8A6F98996367}"/>
          </ac:spMkLst>
        </pc:spChg>
        <pc:spChg chg="mod">
          <ac:chgData name="Ana Milena Garcia Rosas" userId="0ec6fe1c-4223-4488-a9ac-e19f07cdc31f" providerId="ADAL" clId="{915515FC-40D7-4A02-B88E-683071FC79F7}" dt="2022-09-08T14:54:20.775" v="853"/>
          <ac:spMkLst>
            <pc:docMk/>
            <pc:sldMk cId="2586352708" sldId="2138104920"/>
            <ac:spMk id="19" creationId="{C8366DC1-B24C-41B6-AD73-2EEA42262970}"/>
          </ac:spMkLst>
        </pc:spChg>
        <pc:spChg chg="mod">
          <ac:chgData name="Ana Milena Garcia Rosas" userId="0ec6fe1c-4223-4488-a9ac-e19f07cdc31f" providerId="ADAL" clId="{915515FC-40D7-4A02-B88E-683071FC79F7}" dt="2022-09-08T14:54:20.775" v="853"/>
          <ac:spMkLst>
            <pc:docMk/>
            <pc:sldMk cId="2586352708" sldId="2138104920"/>
            <ac:spMk id="20" creationId="{89A81F4D-E9B5-4EBA-9E39-C92FD9F7DD73}"/>
          </ac:spMkLst>
        </pc:spChg>
        <pc:spChg chg="mod">
          <ac:chgData name="Ana Milena Garcia Rosas" userId="0ec6fe1c-4223-4488-a9ac-e19f07cdc31f" providerId="ADAL" clId="{915515FC-40D7-4A02-B88E-683071FC79F7}" dt="2022-09-08T14:54:20.775" v="853"/>
          <ac:spMkLst>
            <pc:docMk/>
            <pc:sldMk cId="2586352708" sldId="2138104920"/>
            <ac:spMk id="21" creationId="{EDA785ED-5566-4FAD-B7D6-E46A4D0F10CA}"/>
          </ac:spMkLst>
        </pc:spChg>
        <pc:spChg chg="mod">
          <ac:chgData name="Ana Milena Garcia Rosas" userId="0ec6fe1c-4223-4488-a9ac-e19f07cdc31f" providerId="ADAL" clId="{915515FC-40D7-4A02-B88E-683071FC79F7}" dt="2022-09-08T14:54:20.775" v="853"/>
          <ac:spMkLst>
            <pc:docMk/>
            <pc:sldMk cId="2586352708" sldId="2138104920"/>
            <ac:spMk id="24" creationId="{3FAC40C3-13BC-49DA-9766-987A22F891D0}"/>
          </ac:spMkLst>
        </pc:spChg>
        <pc:spChg chg="mod">
          <ac:chgData name="Ana Milena Garcia Rosas" userId="0ec6fe1c-4223-4488-a9ac-e19f07cdc31f" providerId="ADAL" clId="{915515FC-40D7-4A02-B88E-683071FC79F7}" dt="2022-09-08T14:54:20.775" v="853"/>
          <ac:spMkLst>
            <pc:docMk/>
            <pc:sldMk cId="2586352708" sldId="2138104920"/>
            <ac:spMk id="25" creationId="{BDD94924-A343-414E-991B-F40576792FE4}"/>
          </ac:spMkLst>
        </pc:spChg>
        <pc:spChg chg="mod">
          <ac:chgData name="Ana Milena Garcia Rosas" userId="0ec6fe1c-4223-4488-a9ac-e19f07cdc31f" providerId="ADAL" clId="{915515FC-40D7-4A02-B88E-683071FC79F7}" dt="2022-09-08T14:54:20.775" v="853"/>
          <ac:spMkLst>
            <pc:docMk/>
            <pc:sldMk cId="2586352708" sldId="2138104920"/>
            <ac:spMk id="26" creationId="{A7CCB3D9-DB46-4D80-A843-B9ABCB441BFE}"/>
          </ac:spMkLst>
        </pc:spChg>
        <pc:spChg chg="mod">
          <ac:chgData name="Ana Milena Garcia Rosas" userId="0ec6fe1c-4223-4488-a9ac-e19f07cdc31f" providerId="ADAL" clId="{915515FC-40D7-4A02-B88E-683071FC79F7}" dt="2022-09-08T14:54:20.775" v="853"/>
          <ac:spMkLst>
            <pc:docMk/>
            <pc:sldMk cId="2586352708" sldId="2138104920"/>
            <ac:spMk id="27" creationId="{6057E40D-4E50-4263-B771-6BB287F54689}"/>
          </ac:spMkLst>
        </pc:spChg>
        <pc:spChg chg="mod">
          <ac:chgData name="Ana Milena Garcia Rosas" userId="0ec6fe1c-4223-4488-a9ac-e19f07cdc31f" providerId="ADAL" clId="{915515FC-40D7-4A02-B88E-683071FC79F7}" dt="2022-09-08T14:54:20.775" v="853"/>
          <ac:spMkLst>
            <pc:docMk/>
            <pc:sldMk cId="2586352708" sldId="2138104920"/>
            <ac:spMk id="28" creationId="{C0F1C0E4-F6B9-4EF7-B0D4-07A4C69DF41F}"/>
          </ac:spMkLst>
        </pc:spChg>
        <pc:spChg chg="mod">
          <ac:chgData name="Ana Milena Garcia Rosas" userId="0ec6fe1c-4223-4488-a9ac-e19f07cdc31f" providerId="ADAL" clId="{915515FC-40D7-4A02-B88E-683071FC79F7}" dt="2022-09-08T14:54:20.775" v="853"/>
          <ac:spMkLst>
            <pc:docMk/>
            <pc:sldMk cId="2586352708" sldId="2138104920"/>
            <ac:spMk id="29" creationId="{3681BDA5-B1F8-4A72-83F6-0B0EB54693FC}"/>
          </ac:spMkLst>
        </pc:spChg>
        <pc:spChg chg="add mod">
          <ac:chgData name="Ana Milena Garcia Rosas" userId="0ec6fe1c-4223-4488-a9ac-e19f07cdc31f" providerId="ADAL" clId="{915515FC-40D7-4A02-B88E-683071FC79F7}" dt="2022-09-08T14:55:25.173" v="872" actId="1076"/>
          <ac:spMkLst>
            <pc:docMk/>
            <pc:sldMk cId="2586352708" sldId="2138104920"/>
            <ac:spMk id="30" creationId="{E5C5549A-7F75-4BFD-BC2A-F06E8E3BCBF5}"/>
          </ac:spMkLst>
        </pc:spChg>
        <pc:spChg chg="add del mod">
          <ac:chgData name="Ana Milena Garcia Rosas" userId="0ec6fe1c-4223-4488-a9ac-e19f07cdc31f" providerId="ADAL" clId="{915515FC-40D7-4A02-B88E-683071FC79F7}" dt="2022-09-08T14:55:41.921" v="874"/>
          <ac:spMkLst>
            <pc:docMk/>
            <pc:sldMk cId="2586352708" sldId="2138104920"/>
            <ac:spMk id="31" creationId="{E8A12393-B5D6-4A7C-9F45-DE13F1FE91BB}"/>
          </ac:spMkLst>
        </pc:spChg>
        <pc:spChg chg="add mod">
          <ac:chgData name="Ana Milena Garcia Rosas" userId="0ec6fe1c-4223-4488-a9ac-e19f07cdc31f" providerId="ADAL" clId="{915515FC-40D7-4A02-B88E-683071FC79F7}" dt="2022-09-08T14:56:45.750" v="904" actId="207"/>
          <ac:spMkLst>
            <pc:docMk/>
            <pc:sldMk cId="2586352708" sldId="2138104920"/>
            <ac:spMk id="32" creationId="{B055190F-A38A-48C6-8C35-1C687EFE08C9}"/>
          </ac:spMkLst>
        </pc:spChg>
        <pc:grpChg chg="del">
          <ac:chgData name="Ana Milena Garcia Rosas" userId="0ec6fe1c-4223-4488-a9ac-e19f07cdc31f" providerId="ADAL" clId="{915515FC-40D7-4A02-B88E-683071FC79F7}" dt="2022-09-08T14:55:04.207" v="866" actId="478"/>
          <ac:grpSpMkLst>
            <pc:docMk/>
            <pc:sldMk cId="2586352708" sldId="2138104920"/>
            <ac:grpSpMk id="6" creationId="{82BF91AB-8890-B845-BA54-058AAC23E943}"/>
          </ac:grpSpMkLst>
        </pc:grpChg>
        <pc:grpChg chg="add mod">
          <ac:chgData name="Ana Milena Garcia Rosas" userId="0ec6fe1c-4223-4488-a9ac-e19f07cdc31f" providerId="ADAL" clId="{915515FC-40D7-4A02-B88E-683071FC79F7}" dt="2022-09-08T14:54:40.505" v="857" actId="1076"/>
          <ac:grpSpMkLst>
            <pc:docMk/>
            <pc:sldMk cId="2586352708" sldId="2138104920"/>
            <ac:grpSpMk id="7" creationId="{98DC1317-53AA-494B-986D-8EB495DB2C99}"/>
          </ac:grpSpMkLst>
        </pc:grpChg>
        <pc:grpChg chg="mod">
          <ac:chgData name="Ana Milena Garcia Rosas" userId="0ec6fe1c-4223-4488-a9ac-e19f07cdc31f" providerId="ADAL" clId="{915515FC-40D7-4A02-B88E-683071FC79F7}" dt="2022-09-08T14:54:20.775" v="853"/>
          <ac:grpSpMkLst>
            <pc:docMk/>
            <pc:sldMk cId="2586352708" sldId="2138104920"/>
            <ac:grpSpMk id="11" creationId="{91DFDBEE-C583-496A-AF7E-D7598C6A3A6F}"/>
          </ac:grpSpMkLst>
        </pc:grpChg>
        <pc:grpChg chg="mod">
          <ac:chgData name="Ana Milena Garcia Rosas" userId="0ec6fe1c-4223-4488-a9ac-e19f07cdc31f" providerId="ADAL" clId="{915515FC-40D7-4A02-B88E-683071FC79F7}" dt="2022-09-08T14:54:20.775" v="853"/>
          <ac:grpSpMkLst>
            <pc:docMk/>
            <pc:sldMk cId="2586352708" sldId="2138104920"/>
            <ac:grpSpMk id="13" creationId="{995CEF15-5CA0-4712-AA65-C8DD6E6804AC}"/>
          </ac:grpSpMkLst>
        </pc:grpChg>
        <pc:grpChg chg="mod">
          <ac:chgData name="Ana Milena Garcia Rosas" userId="0ec6fe1c-4223-4488-a9ac-e19f07cdc31f" providerId="ADAL" clId="{915515FC-40D7-4A02-B88E-683071FC79F7}" dt="2022-09-08T14:54:20.775" v="853"/>
          <ac:grpSpMkLst>
            <pc:docMk/>
            <pc:sldMk cId="2586352708" sldId="2138104920"/>
            <ac:grpSpMk id="15" creationId="{DF1C14B3-5482-4A59-91D6-4E7CF0C8FD49}"/>
          </ac:grpSpMkLst>
        </pc:grpChg>
        <pc:grpChg chg="mod">
          <ac:chgData name="Ana Milena Garcia Rosas" userId="0ec6fe1c-4223-4488-a9ac-e19f07cdc31f" providerId="ADAL" clId="{915515FC-40D7-4A02-B88E-683071FC79F7}" dt="2022-09-08T14:54:20.775" v="853"/>
          <ac:grpSpMkLst>
            <pc:docMk/>
            <pc:sldMk cId="2586352708" sldId="2138104920"/>
            <ac:grpSpMk id="23" creationId="{C6AEE615-2117-46FA-BF36-F45BABFC102B}"/>
          </ac:grpSpMkLst>
        </pc:grpChg>
        <pc:picChg chg="del">
          <ac:chgData name="Ana Milena Garcia Rosas" userId="0ec6fe1c-4223-4488-a9ac-e19f07cdc31f" providerId="ADAL" clId="{915515FC-40D7-4A02-B88E-683071FC79F7}" dt="2022-09-08T14:54:23.710" v="854" actId="478"/>
          <ac:picMkLst>
            <pc:docMk/>
            <pc:sldMk cId="2586352708" sldId="2138104920"/>
            <ac:picMk id="9" creationId="{B6B4C512-4D77-604C-AEDD-600607A9DBCD}"/>
          </ac:picMkLst>
        </pc:picChg>
        <pc:picChg chg="mod">
          <ac:chgData name="Ana Milena Garcia Rosas" userId="0ec6fe1c-4223-4488-a9ac-e19f07cdc31f" providerId="ADAL" clId="{915515FC-40D7-4A02-B88E-683071FC79F7}" dt="2022-09-08T14:54:20.775" v="853"/>
          <ac:picMkLst>
            <pc:docMk/>
            <pc:sldMk cId="2586352708" sldId="2138104920"/>
            <ac:picMk id="14" creationId="{D43FA27F-C870-4819-9F89-E5339819A809}"/>
          </ac:picMkLst>
        </pc:picChg>
        <pc:picChg chg="mod">
          <ac:chgData name="Ana Milena Garcia Rosas" userId="0ec6fe1c-4223-4488-a9ac-e19f07cdc31f" providerId="ADAL" clId="{915515FC-40D7-4A02-B88E-683071FC79F7}" dt="2022-09-08T14:54:20.775" v="853"/>
          <ac:picMkLst>
            <pc:docMk/>
            <pc:sldMk cId="2586352708" sldId="2138104920"/>
            <ac:picMk id="22" creationId="{5616997E-6CD7-4987-8ADD-4E961B51730D}"/>
          </ac:picMkLst>
        </pc:picChg>
      </pc:sldChg>
      <pc:sldChg chg="addSp delSp modSp add del mod">
        <pc:chgData name="Ana Milena Garcia Rosas" userId="0ec6fe1c-4223-4488-a9ac-e19f07cdc31f" providerId="ADAL" clId="{915515FC-40D7-4A02-B88E-683071FC79F7}" dt="2022-09-08T19:31:27.816" v="3037" actId="47"/>
        <pc:sldMkLst>
          <pc:docMk/>
          <pc:sldMk cId="2586941031" sldId="2138104921"/>
        </pc:sldMkLst>
        <pc:spChg chg="del">
          <ac:chgData name="Ana Milena Garcia Rosas" userId="0ec6fe1c-4223-4488-a9ac-e19f07cdc31f" providerId="ADAL" clId="{915515FC-40D7-4A02-B88E-683071FC79F7}" dt="2022-09-08T14:55:56.999" v="876" actId="478"/>
          <ac:spMkLst>
            <pc:docMk/>
            <pc:sldMk cId="2586941031" sldId="2138104921"/>
            <ac:spMk id="30" creationId="{E5C5549A-7F75-4BFD-BC2A-F06E8E3BCBF5}"/>
          </ac:spMkLst>
        </pc:spChg>
        <pc:spChg chg="add mod">
          <ac:chgData name="Ana Milena Garcia Rosas" userId="0ec6fe1c-4223-4488-a9ac-e19f07cdc31f" providerId="ADAL" clId="{915515FC-40D7-4A02-B88E-683071FC79F7}" dt="2022-09-08T14:56:15.693" v="902" actId="1035"/>
          <ac:spMkLst>
            <pc:docMk/>
            <pc:sldMk cId="2586941031" sldId="2138104921"/>
            <ac:spMk id="31" creationId="{9DA7C3D6-E777-4797-B6C2-D5FCB0852C5A}"/>
          </ac:spMkLst>
        </pc:spChg>
        <pc:spChg chg="add mod">
          <ac:chgData name="Ana Milena Garcia Rosas" userId="0ec6fe1c-4223-4488-a9ac-e19f07cdc31f" providerId="ADAL" clId="{915515FC-40D7-4A02-B88E-683071FC79F7}" dt="2022-09-08T14:56:49.785" v="906" actId="207"/>
          <ac:spMkLst>
            <pc:docMk/>
            <pc:sldMk cId="2586941031" sldId="2138104921"/>
            <ac:spMk id="32" creationId="{54F6EEFF-D8D5-475D-9D03-32AE69F6F457}"/>
          </ac:spMkLst>
        </pc:spChg>
      </pc:sldChg>
      <pc:sldChg chg="add del">
        <pc:chgData name="Ana Milena Garcia Rosas" userId="0ec6fe1c-4223-4488-a9ac-e19f07cdc31f" providerId="ADAL" clId="{915515FC-40D7-4A02-B88E-683071FC79F7}" dt="2022-09-08T15:21:36.243" v="1616" actId="47"/>
        <pc:sldMkLst>
          <pc:docMk/>
          <pc:sldMk cId="1777520597" sldId="2138104922"/>
        </pc:sldMkLst>
      </pc:sldChg>
      <pc:sldChg chg="addSp delSp modSp add del mod">
        <pc:chgData name="Ana Milena Garcia Rosas" userId="0ec6fe1c-4223-4488-a9ac-e19f07cdc31f" providerId="ADAL" clId="{915515FC-40D7-4A02-B88E-683071FC79F7}" dt="2022-09-08T19:31:27.816" v="3037" actId="47"/>
        <pc:sldMkLst>
          <pc:docMk/>
          <pc:sldMk cId="2501188731" sldId="2138104922"/>
        </pc:sldMkLst>
        <pc:spChg chg="mod">
          <ac:chgData name="Ana Milena Garcia Rosas" userId="0ec6fe1c-4223-4488-a9ac-e19f07cdc31f" providerId="ADAL" clId="{915515FC-40D7-4A02-B88E-683071FC79F7}" dt="2022-09-08T15:31:19.685" v="1913" actId="108"/>
          <ac:spMkLst>
            <pc:docMk/>
            <pc:sldMk cId="2501188731" sldId="2138104922"/>
            <ac:spMk id="3" creationId="{A793B800-9C41-CE41-A9D9-5C4B23660377}"/>
          </ac:spMkLst>
        </pc:spChg>
        <pc:spChg chg="add del mod">
          <ac:chgData name="Ana Milena Garcia Rosas" userId="0ec6fe1c-4223-4488-a9ac-e19f07cdc31f" providerId="ADAL" clId="{915515FC-40D7-4A02-B88E-683071FC79F7}" dt="2022-09-08T19:10:33.584" v="2882" actId="122"/>
          <ac:spMkLst>
            <pc:docMk/>
            <pc:sldMk cId="2501188731" sldId="2138104922"/>
            <ac:spMk id="4" creationId="{011C771F-4EAA-274D-8651-D2D0B3D040E6}"/>
          </ac:spMkLst>
        </pc:spChg>
        <pc:spChg chg="mod">
          <ac:chgData name="Ana Milena Garcia Rosas" userId="0ec6fe1c-4223-4488-a9ac-e19f07cdc31f" providerId="ADAL" clId="{915515FC-40D7-4A02-B88E-683071FC79F7}" dt="2022-09-08T15:27:23.991" v="1823" actId="403"/>
          <ac:spMkLst>
            <pc:docMk/>
            <pc:sldMk cId="2501188731" sldId="2138104922"/>
            <ac:spMk id="7" creationId="{9517154F-C2B8-46E5-84D9-A840E8EEF772}"/>
          </ac:spMkLst>
        </pc:spChg>
        <pc:spChg chg="mod">
          <ac:chgData name="Ana Milena Garcia Rosas" userId="0ec6fe1c-4223-4488-a9ac-e19f07cdc31f" providerId="ADAL" clId="{915515FC-40D7-4A02-B88E-683071FC79F7}" dt="2022-09-08T15:23:12.116" v="1673" actId="1036"/>
          <ac:spMkLst>
            <pc:docMk/>
            <pc:sldMk cId="2501188731" sldId="2138104922"/>
            <ac:spMk id="8" creationId="{E4252594-E99C-4402-BAC4-4D02F1DFF616}"/>
          </ac:spMkLst>
        </pc:spChg>
        <pc:spChg chg="add mod">
          <ac:chgData name="Ana Milena Garcia Rosas" userId="0ec6fe1c-4223-4488-a9ac-e19f07cdc31f" providerId="ADAL" clId="{915515FC-40D7-4A02-B88E-683071FC79F7}" dt="2022-09-08T15:26:25.065" v="1790"/>
          <ac:spMkLst>
            <pc:docMk/>
            <pc:sldMk cId="2501188731" sldId="2138104922"/>
            <ac:spMk id="21" creationId="{CD91C307-BAD7-4C4A-85D9-D9E9597D4494}"/>
          </ac:spMkLst>
        </pc:spChg>
        <pc:spChg chg="add mod">
          <ac:chgData name="Ana Milena Garcia Rosas" userId="0ec6fe1c-4223-4488-a9ac-e19f07cdc31f" providerId="ADAL" clId="{915515FC-40D7-4A02-B88E-683071FC79F7}" dt="2022-09-08T15:34:58.030" v="2130" actId="164"/>
          <ac:spMkLst>
            <pc:docMk/>
            <pc:sldMk cId="2501188731" sldId="2138104922"/>
            <ac:spMk id="23" creationId="{80527C96-FC02-4277-84C5-DC489F019883}"/>
          </ac:spMkLst>
        </pc:spChg>
        <pc:spChg chg="add mod">
          <ac:chgData name="Ana Milena Garcia Rosas" userId="0ec6fe1c-4223-4488-a9ac-e19f07cdc31f" providerId="ADAL" clId="{915515FC-40D7-4A02-B88E-683071FC79F7}" dt="2022-09-08T15:34:42.584" v="2100" actId="164"/>
          <ac:spMkLst>
            <pc:docMk/>
            <pc:sldMk cId="2501188731" sldId="2138104922"/>
            <ac:spMk id="24" creationId="{2898692B-099A-4BBE-9A54-2687703A67B7}"/>
          </ac:spMkLst>
        </pc:spChg>
        <pc:spChg chg="add mod">
          <ac:chgData name="Ana Milena Garcia Rosas" userId="0ec6fe1c-4223-4488-a9ac-e19f07cdc31f" providerId="ADAL" clId="{915515FC-40D7-4A02-B88E-683071FC79F7}" dt="2022-09-08T15:37:56.442" v="2317" actId="164"/>
          <ac:spMkLst>
            <pc:docMk/>
            <pc:sldMk cId="2501188731" sldId="2138104922"/>
            <ac:spMk id="32" creationId="{9C2B4770-2E6C-4F18-8241-BE6E3AAAF67C}"/>
          </ac:spMkLst>
        </pc:spChg>
        <pc:spChg chg="add mod">
          <ac:chgData name="Ana Milena Garcia Rosas" userId="0ec6fe1c-4223-4488-a9ac-e19f07cdc31f" providerId="ADAL" clId="{915515FC-40D7-4A02-B88E-683071FC79F7}" dt="2022-09-08T15:37:31.613" v="2315" actId="164"/>
          <ac:spMkLst>
            <pc:docMk/>
            <pc:sldMk cId="2501188731" sldId="2138104922"/>
            <ac:spMk id="33" creationId="{A22F4EA5-22BF-4C5D-9A5B-754646638BDD}"/>
          </ac:spMkLst>
        </pc:spChg>
        <pc:spChg chg="mod topLvl">
          <ac:chgData name="Ana Milena Garcia Rosas" userId="0ec6fe1c-4223-4488-a9ac-e19f07cdc31f" providerId="ADAL" clId="{915515FC-40D7-4A02-B88E-683071FC79F7}" dt="2022-09-08T15:41:53.093" v="2449" actId="164"/>
          <ac:spMkLst>
            <pc:docMk/>
            <pc:sldMk cId="2501188731" sldId="2138104922"/>
            <ac:spMk id="47" creationId="{7BABAB1F-D015-4682-9E82-A7ADAFF86E6C}"/>
          </ac:spMkLst>
        </pc:spChg>
        <pc:spChg chg="mod topLvl">
          <ac:chgData name="Ana Milena Garcia Rosas" userId="0ec6fe1c-4223-4488-a9ac-e19f07cdc31f" providerId="ADAL" clId="{915515FC-40D7-4A02-B88E-683071FC79F7}" dt="2022-09-08T15:41:53.093" v="2449" actId="164"/>
          <ac:spMkLst>
            <pc:docMk/>
            <pc:sldMk cId="2501188731" sldId="2138104922"/>
            <ac:spMk id="48" creationId="{3856D956-69AB-4031-B52C-836FCA2F22C4}"/>
          </ac:spMkLst>
        </pc:spChg>
        <pc:spChg chg="mod topLvl">
          <ac:chgData name="Ana Milena Garcia Rosas" userId="0ec6fe1c-4223-4488-a9ac-e19f07cdc31f" providerId="ADAL" clId="{915515FC-40D7-4A02-B88E-683071FC79F7}" dt="2022-09-08T15:41:53.093" v="2449" actId="164"/>
          <ac:spMkLst>
            <pc:docMk/>
            <pc:sldMk cId="2501188731" sldId="2138104922"/>
            <ac:spMk id="49" creationId="{71386891-CDA5-4347-95E3-8E24CF095DC0}"/>
          </ac:spMkLst>
        </pc:spChg>
        <pc:spChg chg="del mod">
          <ac:chgData name="Ana Milena Garcia Rosas" userId="0ec6fe1c-4223-4488-a9ac-e19f07cdc31f" providerId="ADAL" clId="{915515FC-40D7-4A02-B88E-683071FC79F7}" dt="2022-09-08T15:40:34.921" v="2400" actId="478"/>
          <ac:spMkLst>
            <pc:docMk/>
            <pc:sldMk cId="2501188731" sldId="2138104922"/>
            <ac:spMk id="50" creationId="{1FD2B883-F9E4-4A1B-A5BA-B2ABE12AEA7A}"/>
          </ac:spMkLst>
        </pc:spChg>
        <pc:spChg chg="del mod">
          <ac:chgData name="Ana Milena Garcia Rosas" userId="0ec6fe1c-4223-4488-a9ac-e19f07cdc31f" providerId="ADAL" clId="{915515FC-40D7-4A02-B88E-683071FC79F7}" dt="2022-09-08T15:40:25.399" v="2399" actId="478"/>
          <ac:spMkLst>
            <pc:docMk/>
            <pc:sldMk cId="2501188731" sldId="2138104922"/>
            <ac:spMk id="51" creationId="{A1847F80-E8D5-4775-BEF8-93EE1D970413}"/>
          </ac:spMkLst>
        </pc:spChg>
        <pc:spChg chg="add del mod topLvl">
          <ac:chgData name="Ana Milena Garcia Rosas" userId="0ec6fe1c-4223-4488-a9ac-e19f07cdc31f" providerId="ADAL" clId="{915515FC-40D7-4A02-B88E-683071FC79F7}" dt="2022-09-08T15:41:53.093" v="2449" actId="164"/>
          <ac:spMkLst>
            <pc:docMk/>
            <pc:sldMk cId="2501188731" sldId="2138104922"/>
            <ac:spMk id="52" creationId="{4C2BD937-C130-4373-AD90-33F814E5948A}"/>
          </ac:spMkLst>
        </pc:spChg>
        <pc:spChg chg="add mod">
          <ac:chgData name="Ana Milena Garcia Rosas" userId="0ec6fe1c-4223-4488-a9ac-e19f07cdc31f" providerId="ADAL" clId="{915515FC-40D7-4A02-B88E-683071FC79F7}" dt="2022-09-08T15:46:35.877" v="2726" actId="1076"/>
          <ac:spMkLst>
            <pc:docMk/>
            <pc:sldMk cId="2501188731" sldId="2138104922"/>
            <ac:spMk id="59" creationId="{EC4B5F79-92A0-48EF-80B4-6114BFA676EE}"/>
          </ac:spMkLst>
        </pc:spChg>
        <pc:spChg chg="add del mod">
          <ac:chgData name="Ana Milena Garcia Rosas" userId="0ec6fe1c-4223-4488-a9ac-e19f07cdc31f" providerId="ADAL" clId="{915515FC-40D7-4A02-B88E-683071FC79F7}" dt="2022-09-08T15:47:54.796" v="2740" actId="478"/>
          <ac:spMkLst>
            <pc:docMk/>
            <pc:sldMk cId="2501188731" sldId="2138104922"/>
            <ac:spMk id="60" creationId="{665A2824-345C-4FD7-BD53-88B6235306CA}"/>
          </ac:spMkLst>
        </pc:spChg>
        <pc:spChg chg="add mod">
          <ac:chgData name="Ana Milena Garcia Rosas" userId="0ec6fe1c-4223-4488-a9ac-e19f07cdc31f" providerId="ADAL" clId="{915515FC-40D7-4A02-B88E-683071FC79F7}" dt="2022-09-08T15:47:05.695" v="2732" actId="14100"/>
          <ac:spMkLst>
            <pc:docMk/>
            <pc:sldMk cId="2501188731" sldId="2138104922"/>
            <ac:spMk id="61" creationId="{6FA215BF-CDF8-411D-A48C-36B31C9383B8}"/>
          </ac:spMkLst>
        </pc:spChg>
        <pc:spChg chg="add mod">
          <ac:chgData name="Ana Milena Garcia Rosas" userId="0ec6fe1c-4223-4488-a9ac-e19f07cdc31f" providerId="ADAL" clId="{915515FC-40D7-4A02-B88E-683071FC79F7}" dt="2022-09-08T15:47:41.776" v="2737" actId="108"/>
          <ac:spMkLst>
            <pc:docMk/>
            <pc:sldMk cId="2501188731" sldId="2138104922"/>
            <ac:spMk id="62" creationId="{14593F6D-3F12-45BE-A062-EC5A4AFC6EC1}"/>
          </ac:spMkLst>
        </pc:spChg>
        <pc:spChg chg="add mod">
          <ac:chgData name="Ana Milena Garcia Rosas" userId="0ec6fe1c-4223-4488-a9ac-e19f07cdc31f" providerId="ADAL" clId="{915515FC-40D7-4A02-B88E-683071FC79F7}" dt="2022-09-08T15:56:38.388" v="2876" actId="164"/>
          <ac:spMkLst>
            <pc:docMk/>
            <pc:sldMk cId="2501188731" sldId="2138104922"/>
            <ac:spMk id="73" creationId="{D26ECC10-E524-4C8D-9A20-5A3B59652567}"/>
          </ac:spMkLst>
        </pc:spChg>
        <pc:grpChg chg="add mod">
          <ac:chgData name="Ana Milena Garcia Rosas" userId="0ec6fe1c-4223-4488-a9ac-e19f07cdc31f" providerId="ADAL" clId="{915515FC-40D7-4A02-B88E-683071FC79F7}" dt="2022-09-08T15:26:00.058" v="1758" actId="164"/>
          <ac:grpSpMkLst>
            <pc:docMk/>
            <pc:sldMk cId="2501188731" sldId="2138104922"/>
            <ac:grpSpMk id="13" creationId="{BEE280A6-35EF-4314-B6D0-5B2F1122DAD7}"/>
          </ac:grpSpMkLst>
        </pc:grpChg>
        <pc:grpChg chg="add mod">
          <ac:chgData name="Ana Milena Garcia Rosas" userId="0ec6fe1c-4223-4488-a9ac-e19f07cdc31f" providerId="ADAL" clId="{915515FC-40D7-4A02-B88E-683071FC79F7}" dt="2022-09-08T15:26:00.058" v="1758" actId="164"/>
          <ac:grpSpMkLst>
            <pc:docMk/>
            <pc:sldMk cId="2501188731" sldId="2138104922"/>
            <ac:grpSpMk id="14" creationId="{3F6E42FB-FFE1-469C-9738-4902D08AC65D}"/>
          </ac:grpSpMkLst>
        </pc:grpChg>
        <pc:grpChg chg="add mod">
          <ac:chgData name="Ana Milena Garcia Rosas" userId="0ec6fe1c-4223-4488-a9ac-e19f07cdc31f" providerId="ADAL" clId="{915515FC-40D7-4A02-B88E-683071FC79F7}" dt="2022-09-08T15:33:47.050" v="2095" actId="1035"/>
          <ac:grpSpMkLst>
            <pc:docMk/>
            <pc:sldMk cId="2501188731" sldId="2138104922"/>
            <ac:grpSpMk id="15" creationId="{1F80EE2D-C3F6-45E2-9D03-119D46EB65FC}"/>
          </ac:grpSpMkLst>
        </pc:grpChg>
        <pc:grpChg chg="add mod">
          <ac:chgData name="Ana Milena Garcia Rosas" userId="0ec6fe1c-4223-4488-a9ac-e19f07cdc31f" providerId="ADAL" clId="{915515FC-40D7-4A02-B88E-683071FC79F7}" dt="2022-09-08T15:34:58.030" v="2130" actId="164"/>
          <ac:grpSpMkLst>
            <pc:docMk/>
            <pc:sldMk cId="2501188731" sldId="2138104922"/>
            <ac:grpSpMk id="16" creationId="{ACE7EED1-FDE0-487C-B8B4-0E4F89C2C97A}"/>
          </ac:grpSpMkLst>
        </pc:grpChg>
        <pc:grpChg chg="add mod">
          <ac:chgData name="Ana Milena Garcia Rosas" userId="0ec6fe1c-4223-4488-a9ac-e19f07cdc31f" providerId="ADAL" clId="{915515FC-40D7-4A02-B88E-683071FC79F7}" dt="2022-09-08T15:43:40.877" v="2693" actId="1036"/>
          <ac:grpSpMkLst>
            <pc:docMk/>
            <pc:sldMk cId="2501188731" sldId="2138104922"/>
            <ac:grpSpMk id="17" creationId="{95A12187-FA51-4852-B329-F611BBB6778E}"/>
          </ac:grpSpMkLst>
        </pc:grpChg>
        <pc:grpChg chg="del">
          <ac:chgData name="Ana Milena Garcia Rosas" userId="0ec6fe1c-4223-4488-a9ac-e19f07cdc31f" providerId="ADAL" clId="{915515FC-40D7-4A02-B88E-683071FC79F7}" dt="2022-09-08T15:23:55.100" v="1674" actId="478"/>
          <ac:grpSpMkLst>
            <pc:docMk/>
            <pc:sldMk cId="2501188731" sldId="2138104922"/>
            <ac:grpSpMk id="19" creationId="{DBA13301-273E-D441-9119-37E2367CBA95}"/>
          </ac:grpSpMkLst>
        </pc:grpChg>
        <pc:grpChg chg="mod">
          <ac:chgData name="Ana Milena Garcia Rosas" userId="0ec6fe1c-4223-4488-a9ac-e19f07cdc31f" providerId="ADAL" clId="{915515FC-40D7-4A02-B88E-683071FC79F7}" dt="2022-09-08T15:26:00.058" v="1758" actId="164"/>
          <ac:grpSpMkLst>
            <pc:docMk/>
            <pc:sldMk cId="2501188731" sldId="2138104922"/>
            <ac:grpSpMk id="20" creationId="{694C3F79-BAFA-4C40-9B57-443C5A18D9D8}"/>
          </ac:grpSpMkLst>
        </pc:grpChg>
        <pc:grpChg chg="add mod">
          <ac:chgData name="Ana Milena Garcia Rosas" userId="0ec6fe1c-4223-4488-a9ac-e19f07cdc31f" providerId="ADAL" clId="{915515FC-40D7-4A02-B88E-683071FC79F7}" dt="2022-09-08T15:34:42.584" v="2100" actId="164"/>
          <ac:grpSpMkLst>
            <pc:docMk/>
            <pc:sldMk cId="2501188731" sldId="2138104922"/>
            <ac:grpSpMk id="28" creationId="{B91360AE-5D20-4AB7-9F18-DCC06761D8F1}"/>
          </ac:grpSpMkLst>
        </pc:grpChg>
        <pc:grpChg chg="add mod">
          <ac:chgData name="Ana Milena Garcia Rosas" userId="0ec6fe1c-4223-4488-a9ac-e19f07cdc31f" providerId="ADAL" clId="{915515FC-40D7-4A02-B88E-683071FC79F7}" dt="2022-09-08T15:43:31.237" v="2651" actId="1038"/>
          <ac:grpSpMkLst>
            <pc:docMk/>
            <pc:sldMk cId="2501188731" sldId="2138104922"/>
            <ac:grpSpMk id="34" creationId="{FEBD7B1A-0E44-4948-B8B6-BFE2FF38BC2B}"/>
          </ac:grpSpMkLst>
        </pc:grpChg>
        <pc:grpChg chg="add mod">
          <ac:chgData name="Ana Milena Garcia Rosas" userId="0ec6fe1c-4223-4488-a9ac-e19f07cdc31f" providerId="ADAL" clId="{915515FC-40D7-4A02-B88E-683071FC79F7}" dt="2022-09-08T15:38:11.296" v="2364" actId="1037"/>
          <ac:grpSpMkLst>
            <pc:docMk/>
            <pc:sldMk cId="2501188731" sldId="2138104922"/>
            <ac:grpSpMk id="40" creationId="{EA79CCC6-F68D-430D-BCF0-7E7A48BDDB97}"/>
          </ac:grpSpMkLst>
        </pc:grpChg>
        <pc:grpChg chg="add mod">
          <ac:chgData name="Ana Milena Garcia Rosas" userId="0ec6fe1c-4223-4488-a9ac-e19f07cdc31f" providerId="ADAL" clId="{915515FC-40D7-4A02-B88E-683071FC79F7}" dt="2022-09-08T15:37:56.442" v="2317" actId="164"/>
          <ac:grpSpMkLst>
            <pc:docMk/>
            <pc:sldMk cId="2501188731" sldId="2138104922"/>
            <ac:grpSpMk id="41" creationId="{BE9D6DE2-8BDE-422E-B140-FA209AA46FFD}"/>
          </ac:grpSpMkLst>
        </pc:grpChg>
        <pc:grpChg chg="add mod">
          <ac:chgData name="Ana Milena Garcia Rosas" userId="0ec6fe1c-4223-4488-a9ac-e19f07cdc31f" providerId="ADAL" clId="{915515FC-40D7-4A02-B88E-683071FC79F7}" dt="2022-09-08T15:38:03.852" v="2339" actId="1037"/>
          <ac:grpSpMkLst>
            <pc:docMk/>
            <pc:sldMk cId="2501188731" sldId="2138104922"/>
            <ac:grpSpMk id="42" creationId="{337AAF87-40BF-48D6-A333-00E203D5F7EA}"/>
          </ac:grpSpMkLst>
        </pc:grpChg>
        <pc:grpChg chg="del mod">
          <ac:chgData name="Ana Milena Garcia Rosas" userId="0ec6fe1c-4223-4488-a9ac-e19f07cdc31f" providerId="ADAL" clId="{915515FC-40D7-4A02-B88E-683071FC79F7}" dt="2022-09-08T15:41:46.970" v="2448" actId="165"/>
          <ac:grpSpMkLst>
            <pc:docMk/>
            <pc:sldMk cId="2501188731" sldId="2138104922"/>
            <ac:grpSpMk id="46" creationId="{62569BED-2A47-421D-9A24-D2106F5FE682}"/>
          </ac:grpSpMkLst>
        </pc:grpChg>
        <pc:grpChg chg="add del mod">
          <ac:chgData name="Ana Milena Garcia Rosas" userId="0ec6fe1c-4223-4488-a9ac-e19f07cdc31f" providerId="ADAL" clId="{915515FC-40D7-4A02-B88E-683071FC79F7}" dt="2022-09-08T15:43:15.178" v="2615" actId="478"/>
          <ac:grpSpMkLst>
            <pc:docMk/>
            <pc:sldMk cId="2501188731" sldId="2138104922"/>
            <ac:grpSpMk id="53" creationId="{6786250D-2FA2-44A8-8A2E-B14A6A1639B6}"/>
          </ac:grpSpMkLst>
        </pc:grpChg>
        <pc:grpChg chg="add mod">
          <ac:chgData name="Ana Milena Garcia Rosas" userId="0ec6fe1c-4223-4488-a9ac-e19f07cdc31f" providerId="ADAL" clId="{915515FC-40D7-4A02-B88E-683071FC79F7}" dt="2022-09-08T15:43:54.144" v="2694" actId="164"/>
          <ac:grpSpMkLst>
            <pc:docMk/>
            <pc:sldMk cId="2501188731" sldId="2138104922"/>
            <ac:grpSpMk id="57" creationId="{D439C23D-BE5B-4120-9F0D-9B574105ECC3}"/>
          </ac:grpSpMkLst>
        </pc:grpChg>
        <pc:grpChg chg="add mod">
          <ac:chgData name="Ana Milena Garcia Rosas" userId="0ec6fe1c-4223-4488-a9ac-e19f07cdc31f" providerId="ADAL" clId="{915515FC-40D7-4A02-B88E-683071FC79F7}" dt="2022-09-08T15:55:03.789" v="2843" actId="1076"/>
          <ac:grpSpMkLst>
            <pc:docMk/>
            <pc:sldMk cId="2501188731" sldId="2138104922"/>
            <ac:grpSpMk id="68" creationId="{35A55594-9D21-4907-88B6-3F322B00821B}"/>
          </ac:grpSpMkLst>
        </pc:grpChg>
        <pc:grpChg chg="add mod">
          <ac:chgData name="Ana Milena Garcia Rosas" userId="0ec6fe1c-4223-4488-a9ac-e19f07cdc31f" providerId="ADAL" clId="{915515FC-40D7-4A02-B88E-683071FC79F7}" dt="2022-09-08T15:56:41.940" v="2877" actId="1076"/>
          <ac:grpSpMkLst>
            <pc:docMk/>
            <pc:sldMk cId="2501188731" sldId="2138104922"/>
            <ac:grpSpMk id="75" creationId="{440D0028-76B5-42B0-AD39-8987D18482F3}"/>
          </ac:grpSpMkLst>
        </pc:grpChg>
        <pc:picChg chg="add del mod">
          <ac:chgData name="Ana Milena Garcia Rosas" userId="0ec6fe1c-4223-4488-a9ac-e19f07cdc31f" providerId="ADAL" clId="{915515FC-40D7-4A02-B88E-683071FC79F7}" dt="2022-09-08T15:25:09.312" v="1747"/>
          <ac:picMkLst>
            <pc:docMk/>
            <pc:sldMk cId="2501188731" sldId="2138104922"/>
            <ac:picMk id="2" creationId="{60978E6A-AAB1-446C-9C10-693FC6BB80C3}"/>
          </ac:picMkLst>
        </pc:picChg>
        <pc:picChg chg="add mod">
          <ac:chgData name="Ana Milena Garcia Rosas" userId="0ec6fe1c-4223-4488-a9ac-e19f07cdc31f" providerId="ADAL" clId="{915515FC-40D7-4A02-B88E-683071FC79F7}" dt="2022-09-08T15:26:15.824" v="1789" actId="1036"/>
          <ac:picMkLst>
            <pc:docMk/>
            <pc:sldMk cId="2501188731" sldId="2138104922"/>
            <ac:picMk id="5" creationId="{B7B73A20-62C3-47F4-9A5E-CDFB459A900B}"/>
          </ac:picMkLst>
        </pc:picChg>
        <pc:picChg chg="add mod">
          <ac:chgData name="Ana Milena Garcia Rosas" userId="0ec6fe1c-4223-4488-a9ac-e19f07cdc31f" providerId="ADAL" clId="{915515FC-40D7-4A02-B88E-683071FC79F7}" dt="2022-09-08T15:26:15.824" v="1789" actId="1036"/>
          <ac:picMkLst>
            <pc:docMk/>
            <pc:sldMk cId="2501188731" sldId="2138104922"/>
            <ac:picMk id="6" creationId="{F4CC7FD4-DF4C-47AB-8A32-64CB31151EBD}"/>
          </ac:picMkLst>
        </pc:picChg>
        <pc:picChg chg="add del mod">
          <ac:chgData name="Ana Milena Garcia Rosas" userId="0ec6fe1c-4223-4488-a9ac-e19f07cdc31f" providerId="ADAL" clId="{915515FC-40D7-4A02-B88E-683071FC79F7}" dt="2022-09-08T15:25:39.081" v="1754" actId="478"/>
          <ac:picMkLst>
            <pc:docMk/>
            <pc:sldMk cId="2501188731" sldId="2138104922"/>
            <ac:picMk id="9" creationId="{85C17CDF-FE18-41A7-B4FC-F83CB91E1731}"/>
          </ac:picMkLst>
        </pc:picChg>
        <pc:picChg chg="add del mod">
          <ac:chgData name="Ana Milena Garcia Rosas" userId="0ec6fe1c-4223-4488-a9ac-e19f07cdc31f" providerId="ADAL" clId="{915515FC-40D7-4A02-B88E-683071FC79F7}" dt="2022-09-08T15:25:41.087" v="1755" actId="478"/>
          <ac:picMkLst>
            <pc:docMk/>
            <pc:sldMk cId="2501188731" sldId="2138104922"/>
            <ac:picMk id="10" creationId="{9FDEC172-A738-4370-A41B-BB899B804073}"/>
          </ac:picMkLst>
        </pc:picChg>
        <pc:picChg chg="add del mod">
          <ac:chgData name="Ana Milena Garcia Rosas" userId="0ec6fe1c-4223-4488-a9ac-e19f07cdc31f" providerId="ADAL" clId="{915515FC-40D7-4A02-B88E-683071FC79F7}" dt="2022-09-08T15:25:43.197" v="1756" actId="478"/>
          <ac:picMkLst>
            <pc:docMk/>
            <pc:sldMk cId="2501188731" sldId="2138104922"/>
            <ac:picMk id="11" creationId="{B2DC6F9A-8793-4649-802B-AD05E3565F5F}"/>
          </ac:picMkLst>
        </pc:picChg>
        <pc:picChg chg="add mod">
          <ac:chgData name="Ana Milena Garcia Rosas" userId="0ec6fe1c-4223-4488-a9ac-e19f07cdc31f" providerId="ADAL" clId="{915515FC-40D7-4A02-B88E-683071FC79F7}" dt="2022-09-08T15:26:15.824" v="1789" actId="1036"/>
          <ac:picMkLst>
            <pc:docMk/>
            <pc:sldMk cId="2501188731" sldId="2138104922"/>
            <ac:picMk id="12" creationId="{8975B69F-0A38-4153-B807-C2A972EB37AB}"/>
          </ac:picMkLst>
        </pc:picChg>
        <pc:picChg chg="del">
          <ac:chgData name="Ana Milena Garcia Rosas" userId="0ec6fe1c-4223-4488-a9ac-e19f07cdc31f" providerId="ADAL" clId="{915515FC-40D7-4A02-B88E-683071FC79F7}" dt="2022-09-08T15:23:55.100" v="1674" actId="478"/>
          <ac:picMkLst>
            <pc:docMk/>
            <pc:sldMk cId="2501188731" sldId="2138104922"/>
            <ac:picMk id="18" creationId="{F6E65FD0-7DF6-B640-AC59-BCD2BC422E5B}"/>
          </ac:picMkLst>
        </pc:picChg>
        <pc:picChg chg="add mod">
          <ac:chgData name="Ana Milena Garcia Rosas" userId="0ec6fe1c-4223-4488-a9ac-e19f07cdc31f" providerId="ADAL" clId="{915515FC-40D7-4A02-B88E-683071FC79F7}" dt="2022-09-08T15:33:38.440" v="2077" actId="14100"/>
          <ac:picMkLst>
            <pc:docMk/>
            <pc:sldMk cId="2501188731" sldId="2138104922"/>
            <ac:picMk id="22" creationId="{BB3B19B7-5A20-4D3B-9F0A-9F9B17237742}"/>
          </ac:picMkLst>
        </pc:picChg>
        <pc:picChg chg="add mod">
          <ac:chgData name="Ana Milena Garcia Rosas" userId="0ec6fe1c-4223-4488-a9ac-e19f07cdc31f" providerId="ADAL" clId="{915515FC-40D7-4A02-B88E-683071FC79F7}" dt="2022-09-08T15:32:54.263" v="2043" actId="164"/>
          <ac:picMkLst>
            <pc:docMk/>
            <pc:sldMk cId="2501188731" sldId="2138104922"/>
            <ac:picMk id="25" creationId="{85E0104A-A515-4B99-A32B-CC8DF379346B}"/>
          </ac:picMkLst>
        </pc:picChg>
        <pc:picChg chg="add mod">
          <ac:chgData name="Ana Milena Garcia Rosas" userId="0ec6fe1c-4223-4488-a9ac-e19f07cdc31f" providerId="ADAL" clId="{915515FC-40D7-4A02-B88E-683071FC79F7}" dt="2022-09-08T15:32:54.263" v="2043" actId="164"/>
          <ac:picMkLst>
            <pc:docMk/>
            <pc:sldMk cId="2501188731" sldId="2138104922"/>
            <ac:picMk id="26" creationId="{92E4CE34-5583-43FF-ADCC-0C179DDD7E4B}"/>
          </ac:picMkLst>
        </pc:picChg>
        <pc:picChg chg="add mod">
          <ac:chgData name="Ana Milena Garcia Rosas" userId="0ec6fe1c-4223-4488-a9ac-e19f07cdc31f" providerId="ADAL" clId="{915515FC-40D7-4A02-B88E-683071FC79F7}" dt="2022-09-08T15:32:54.263" v="2043" actId="164"/>
          <ac:picMkLst>
            <pc:docMk/>
            <pc:sldMk cId="2501188731" sldId="2138104922"/>
            <ac:picMk id="27" creationId="{C8C1DDB3-2BD3-4C06-9B2B-A0BB7D05CA98}"/>
          </ac:picMkLst>
        </pc:picChg>
        <pc:picChg chg="mod">
          <ac:chgData name="Ana Milena Garcia Rosas" userId="0ec6fe1c-4223-4488-a9ac-e19f07cdc31f" providerId="ADAL" clId="{915515FC-40D7-4A02-B88E-683071FC79F7}" dt="2022-09-08T15:32:55.815" v="2044"/>
          <ac:picMkLst>
            <pc:docMk/>
            <pc:sldMk cId="2501188731" sldId="2138104922"/>
            <ac:picMk id="29" creationId="{CDC7D0B7-6676-4295-8D41-25437B9FC791}"/>
          </ac:picMkLst>
        </pc:picChg>
        <pc:picChg chg="mod">
          <ac:chgData name="Ana Milena Garcia Rosas" userId="0ec6fe1c-4223-4488-a9ac-e19f07cdc31f" providerId="ADAL" clId="{915515FC-40D7-4A02-B88E-683071FC79F7}" dt="2022-09-08T15:32:55.815" v="2044"/>
          <ac:picMkLst>
            <pc:docMk/>
            <pc:sldMk cId="2501188731" sldId="2138104922"/>
            <ac:picMk id="30" creationId="{3D303CAF-0CF8-4739-A727-A29FBE0BBDB6}"/>
          </ac:picMkLst>
        </pc:picChg>
        <pc:picChg chg="mod">
          <ac:chgData name="Ana Milena Garcia Rosas" userId="0ec6fe1c-4223-4488-a9ac-e19f07cdc31f" providerId="ADAL" clId="{915515FC-40D7-4A02-B88E-683071FC79F7}" dt="2022-09-08T15:32:55.815" v="2044"/>
          <ac:picMkLst>
            <pc:docMk/>
            <pc:sldMk cId="2501188731" sldId="2138104922"/>
            <ac:picMk id="31" creationId="{5DBA46AA-4AFF-4187-87B7-3C7B13DAA603}"/>
          </ac:picMkLst>
        </pc:picChg>
        <pc:picChg chg="add mod">
          <ac:chgData name="Ana Milena Garcia Rosas" userId="0ec6fe1c-4223-4488-a9ac-e19f07cdc31f" providerId="ADAL" clId="{915515FC-40D7-4A02-B88E-683071FC79F7}" dt="2022-09-08T15:37:49.225" v="2316" actId="164"/>
          <ac:picMkLst>
            <pc:docMk/>
            <pc:sldMk cId="2501188731" sldId="2138104922"/>
            <ac:picMk id="35" creationId="{E8195804-44A6-406E-9D42-4AF7101D92F1}"/>
          </ac:picMkLst>
        </pc:picChg>
        <pc:picChg chg="add mod">
          <ac:chgData name="Ana Milena Garcia Rosas" userId="0ec6fe1c-4223-4488-a9ac-e19f07cdc31f" providerId="ADAL" clId="{915515FC-40D7-4A02-B88E-683071FC79F7}" dt="2022-09-08T15:37:49.225" v="2316" actId="164"/>
          <ac:picMkLst>
            <pc:docMk/>
            <pc:sldMk cId="2501188731" sldId="2138104922"/>
            <ac:picMk id="36" creationId="{31B2E5CE-0398-40A8-8F2B-88B42405446B}"/>
          </ac:picMkLst>
        </pc:picChg>
        <pc:picChg chg="add mod">
          <ac:chgData name="Ana Milena Garcia Rosas" userId="0ec6fe1c-4223-4488-a9ac-e19f07cdc31f" providerId="ADAL" clId="{915515FC-40D7-4A02-B88E-683071FC79F7}" dt="2022-09-08T15:37:49.225" v="2316" actId="164"/>
          <ac:picMkLst>
            <pc:docMk/>
            <pc:sldMk cId="2501188731" sldId="2138104922"/>
            <ac:picMk id="37" creationId="{46475E79-C3CE-4393-ABAC-2AA41B1AC6A5}"/>
          </ac:picMkLst>
        </pc:picChg>
        <pc:picChg chg="add del mod">
          <ac:chgData name="Ana Milena Garcia Rosas" userId="0ec6fe1c-4223-4488-a9ac-e19f07cdc31f" providerId="ADAL" clId="{915515FC-40D7-4A02-B88E-683071FC79F7}" dt="2022-09-08T15:37:16.715" v="2312" actId="478"/>
          <ac:picMkLst>
            <pc:docMk/>
            <pc:sldMk cId="2501188731" sldId="2138104922"/>
            <ac:picMk id="38" creationId="{546C9AF2-5D7D-408A-A527-2E81D69C1965}"/>
          </ac:picMkLst>
        </pc:picChg>
        <pc:picChg chg="add mod">
          <ac:chgData name="Ana Milena Garcia Rosas" userId="0ec6fe1c-4223-4488-a9ac-e19f07cdc31f" providerId="ADAL" clId="{915515FC-40D7-4A02-B88E-683071FC79F7}" dt="2022-09-08T15:37:31.613" v="2315" actId="164"/>
          <ac:picMkLst>
            <pc:docMk/>
            <pc:sldMk cId="2501188731" sldId="2138104922"/>
            <ac:picMk id="39" creationId="{1F688CDA-09A2-4EA3-AC08-8CB025587B42}"/>
          </ac:picMkLst>
        </pc:picChg>
        <pc:picChg chg="add del mod">
          <ac:chgData name="Ana Milena Garcia Rosas" userId="0ec6fe1c-4223-4488-a9ac-e19f07cdc31f" providerId="ADAL" clId="{915515FC-40D7-4A02-B88E-683071FC79F7}" dt="2022-09-08T15:39:44.024" v="2393"/>
          <ac:picMkLst>
            <pc:docMk/>
            <pc:sldMk cId="2501188731" sldId="2138104922"/>
            <ac:picMk id="43" creationId="{0E50230B-BEA9-44AB-9102-59B4EFB6DE5D}"/>
          </ac:picMkLst>
        </pc:picChg>
        <pc:picChg chg="add del mod">
          <ac:chgData name="Ana Milena Garcia Rosas" userId="0ec6fe1c-4223-4488-a9ac-e19f07cdc31f" providerId="ADAL" clId="{915515FC-40D7-4A02-B88E-683071FC79F7}" dt="2022-09-08T15:40:17.451" v="2398" actId="27803"/>
          <ac:picMkLst>
            <pc:docMk/>
            <pc:sldMk cId="2501188731" sldId="2138104922"/>
            <ac:picMk id="44" creationId="{62569BED-2A47-421D-9A24-D2106F5FE682}"/>
          </ac:picMkLst>
        </pc:picChg>
        <pc:picChg chg="add del mod">
          <ac:chgData name="Ana Milena Garcia Rosas" userId="0ec6fe1c-4223-4488-a9ac-e19f07cdc31f" providerId="ADAL" clId="{915515FC-40D7-4A02-B88E-683071FC79F7}" dt="2022-09-08T15:43:13.306" v="2614" actId="478"/>
          <ac:picMkLst>
            <pc:docMk/>
            <pc:sldMk cId="2501188731" sldId="2138104922"/>
            <ac:picMk id="45" creationId="{7942702D-2C61-4308-A3FE-4534B642ECB9}"/>
          </ac:picMkLst>
        </pc:picChg>
        <pc:picChg chg="add mod">
          <ac:chgData name="Ana Milena Garcia Rosas" userId="0ec6fe1c-4223-4488-a9ac-e19f07cdc31f" providerId="ADAL" clId="{915515FC-40D7-4A02-B88E-683071FC79F7}" dt="2022-09-08T15:43:54.144" v="2694" actId="164"/>
          <ac:picMkLst>
            <pc:docMk/>
            <pc:sldMk cId="2501188731" sldId="2138104922"/>
            <ac:picMk id="54" creationId="{3652D94F-18D4-4B35-81D4-556706B44978}"/>
          </ac:picMkLst>
        </pc:picChg>
        <pc:picChg chg="add mod">
          <ac:chgData name="Ana Milena Garcia Rosas" userId="0ec6fe1c-4223-4488-a9ac-e19f07cdc31f" providerId="ADAL" clId="{915515FC-40D7-4A02-B88E-683071FC79F7}" dt="2022-09-08T15:43:54.144" v="2694" actId="164"/>
          <ac:picMkLst>
            <pc:docMk/>
            <pc:sldMk cId="2501188731" sldId="2138104922"/>
            <ac:picMk id="55" creationId="{13D8A255-E81B-4019-8516-8184ACABB127}"/>
          </ac:picMkLst>
        </pc:picChg>
        <pc:picChg chg="add mod">
          <ac:chgData name="Ana Milena Garcia Rosas" userId="0ec6fe1c-4223-4488-a9ac-e19f07cdc31f" providerId="ADAL" clId="{915515FC-40D7-4A02-B88E-683071FC79F7}" dt="2022-09-08T15:43:54.144" v="2694" actId="164"/>
          <ac:picMkLst>
            <pc:docMk/>
            <pc:sldMk cId="2501188731" sldId="2138104922"/>
            <ac:picMk id="56" creationId="{23461E8A-0A22-4DDB-AEDE-BAE6A1FC1811}"/>
          </ac:picMkLst>
        </pc:picChg>
        <pc:picChg chg="add mod">
          <ac:chgData name="Ana Milena Garcia Rosas" userId="0ec6fe1c-4223-4488-a9ac-e19f07cdc31f" providerId="ADAL" clId="{915515FC-40D7-4A02-B88E-683071FC79F7}" dt="2022-09-08T15:44:25.258" v="2710" actId="1038"/>
          <ac:picMkLst>
            <pc:docMk/>
            <pc:sldMk cId="2501188731" sldId="2138104922"/>
            <ac:picMk id="58" creationId="{A442C241-2252-48EF-8729-5E4A52E6B0B8}"/>
          </ac:picMkLst>
        </pc:picChg>
        <pc:picChg chg="add del mod">
          <ac:chgData name="Ana Milena Garcia Rosas" userId="0ec6fe1c-4223-4488-a9ac-e19f07cdc31f" providerId="ADAL" clId="{915515FC-40D7-4A02-B88E-683071FC79F7}" dt="2022-09-08T15:50:48.711" v="2787" actId="478"/>
          <ac:picMkLst>
            <pc:docMk/>
            <pc:sldMk cId="2501188731" sldId="2138104922"/>
            <ac:picMk id="63" creationId="{0B1F8D48-8E1E-4138-884F-DB72B8438FB6}"/>
          </ac:picMkLst>
        </pc:picChg>
        <pc:picChg chg="add mod">
          <ac:chgData name="Ana Milena Garcia Rosas" userId="0ec6fe1c-4223-4488-a9ac-e19f07cdc31f" providerId="ADAL" clId="{915515FC-40D7-4A02-B88E-683071FC79F7}" dt="2022-09-08T15:49:23.044" v="2746" actId="1076"/>
          <ac:picMkLst>
            <pc:docMk/>
            <pc:sldMk cId="2501188731" sldId="2138104922"/>
            <ac:picMk id="64" creationId="{3E270CC4-2D7C-4E92-97E1-C2A822C3D2D2}"/>
          </ac:picMkLst>
        </pc:picChg>
        <pc:picChg chg="add mod">
          <ac:chgData name="Ana Milena Garcia Rosas" userId="0ec6fe1c-4223-4488-a9ac-e19f07cdc31f" providerId="ADAL" clId="{915515FC-40D7-4A02-B88E-683071FC79F7}" dt="2022-09-08T15:49:30.456" v="2748" actId="1076"/>
          <ac:picMkLst>
            <pc:docMk/>
            <pc:sldMk cId="2501188731" sldId="2138104922"/>
            <ac:picMk id="65" creationId="{AF61EBB5-5DF3-42F5-BFBA-6230A526FBBC}"/>
          </ac:picMkLst>
        </pc:picChg>
        <pc:picChg chg="add mod">
          <ac:chgData name="Ana Milena Garcia Rosas" userId="0ec6fe1c-4223-4488-a9ac-e19f07cdc31f" providerId="ADAL" clId="{915515FC-40D7-4A02-B88E-683071FC79F7}" dt="2022-09-08T15:49:37.071" v="2750" actId="1076"/>
          <ac:picMkLst>
            <pc:docMk/>
            <pc:sldMk cId="2501188731" sldId="2138104922"/>
            <ac:picMk id="66" creationId="{81071D50-CB23-4DA9-AA9F-B142668527C7}"/>
          </ac:picMkLst>
        </pc:picChg>
        <pc:picChg chg="add mod">
          <ac:chgData name="Ana Milena Garcia Rosas" userId="0ec6fe1c-4223-4488-a9ac-e19f07cdc31f" providerId="ADAL" clId="{915515FC-40D7-4A02-B88E-683071FC79F7}" dt="2022-09-08T19:10:42.791" v="2883" actId="1076"/>
          <ac:picMkLst>
            <pc:docMk/>
            <pc:sldMk cId="2501188731" sldId="2138104922"/>
            <ac:picMk id="67" creationId="{9CB86698-AE7A-461A-9B7C-430B21F20B6F}"/>
          </ac:picMkLst>
        </pc:picChg>
        <pc:picChg chg="add mod">
          <ac:chgData name="Ana Milena Garcia Rosas" userId="0ec6fe1c-4223-4488-a9ac-e19f07cdc31f" providerId="ADAL" clId="{915515FC-40D7-4A02-B88E-683071FC79F7}" dt="2022-09-08T15:53:33.173" v="2837" actId="1076"/>
          <ac:picMkLst>
            <pc:docMk/>
            <pc:sldMk cId="2501188731" sldId="2138104922"/>
            <ac:picMk id="69" creationId="{739A2EAC-C026-4ABB-B37B-68793877E9D7}"/>
          </ac:picMkLst>
        </pc:picChg>
        <pc:picChg chg="add del mod">
          <ac:chgData name="Ana Milena Garcia Rosas" userId="0ec6fe1c-4223-4488-a9ac-e19f07cdc31f" providerId="ADAL" clId="{915515FC-40D7-4A02-B88E-683071FC79F7}" dt="2022-09-08T15:55:15.619" v="2844" actId="478"/>
          <ac:picMkLst>
            <pc:docMk/>
            <pc:sldMk cId="2501188731" sldId="2138104922"/>
            <ac:picMk id="70" creationId="{ABF9745C-AF7E-4747-BF8E-E4C4E7E7C080}"/>
          </ac:picMkLst>
        </pc:picChg>
        <pc:picChg chg="add mod">
          <ac:chgData name="Ana Milena Garcia Rosas" userId="0ec6fe1c-4223-4488-a9ac-e19f07cdc31f" providerId="ADAL" clId="{915515FC-40D7-4A02-B88E-683071FC79F7}" dt="2022-09-08T15:53:44.052" v="2841" actId="1076"/>
          <ac:picMkLst>
            <pc:docMk/>
            <pc:sldMk cId="2501188731" sldId="2138104922"/>
            <ac:picMk id="71" creationId="{05FDC682-4734-4EAD-B9B9-B2E98E566EE2}"/>
          </ac:picMkLst>
        </pc:picChg>
        <pc:picChg chg="add mod">
          <ac:chgData name="Ana Milena Garcia Rosas" userId="0ec6fe1c-4223-4488-a9ac-e19f07cdc31f" providerId="ADAL" clId="{915515FC-40D7-4A02-B88E-683071FC79F7}" dt="2022-09-08T15:53:39.082" v="2840" actId="1076"/>
          <ac:picMkLst>
            <pc:docMk/>
            <pc:sldMk cId="2501188731" sldId="2138104922"/>
            <ac:picMk id="72" creationId="{81D48EB5-2401-4689-9643-DE4D1B08E072}"/>
          </ac:picMkLst>
        </pc:picChg>
        <pc:picChg chg="add mod">
          <ac:chgData name="Ana Milena Garcia Rosas" userId="0ec6fe1c-4223-4488-a9ac-e19f07cdc31f" providerId="ADAL" clId="{915515FC-40D7-4A02-B88E-683071FC79F7}" dt="2022-09-08T15:56:38.388" v="2876" actId="164"/>
          <ac:picMkLst>
            <pc:docMk/>
            <pc:sldMk cId="2501188731" sldId="2138104922"/>
            <ac:picMk id="74" creationId="{BC4F13EA-B09A-40D2-9E96-241243AF0A3A}"/>
          </ac:picMkLst>
        </pc:picChg>
        <pc:picChg chg="add mod">
          <ac:chgData name="Ana Milena Garcia Rosas" userId="0ec6fe1c-4223-4488-a9ac-e19f07cdc31f" providerId="ADAL" clId="{915515FC-40D7-4A02-B88E-683071FC79F7}" dt="2022-09-08T15:56:56.124" v="2881" actId="1076"/>
          <ac:picMkLst>
            <pc:docMk/>
            <pc:sldMk cId="2501188731" sldId="2138104922"/>
            <ac:picMk id="76" creationId="{9A1340E2-CE12-4D19-9C2C-2694966B322B}"/>
          </ac:picMkLst>
        </pc:picChg>
      </pc:sldChg>
      <pc:sldChg chg="addSp modSp add del mod">
        <pc:chgData name="Ana Milena Garcia Rosas" userId="0ec6fe1c-4223-4488-a9ac-e19f07cdc31f" providerId="ADAL" clId="{915515FC-40D7-4A02-B88E-683071FC79F7}" dt="2022-09-08T19:31:27.816" v="3037" actId="47"/>
        <pc:sldMkLst>
          <pc:docMk/>
          <pc:sldMk cId="324604374" sldId="2138104923"/>
        </pc:sldMkLst>
        <pc:spChg chg="mod">
          <ac:chgData name="Ana Milena Garcia Rosas" userId="0ec6fe1c-4223-4488-a9ac-e19f07cdc31f" providerId="ADAL" clId="{915515FC-40D7-4A02-B88E-683071FC79F7}" dt="2022-09-08T19:15:25.662" v="2943" actId="403"/>
          <ac:spMkLst>
            <pc:docMk/>
            <pc:sldMk cId="324604374" sldId="2138104923"/>
            <ac:spMk id="10" creationId="{78E9A7C7-27DA-4F66-8597-18A9545FE8E7}"/>
          </ac:spMkLst>
        </pc:spChg>
        <pc:spChg chg="add mod">
          <ac:chgData name="Ana Milena Garcia Rosas" userId="0ec6fe1c-4223-4488-a9ac-e19f07cdc31f" providerId="ADAL" clId="{915515FC-40D7-4A02-B88E-683071FC79F7}" dt="2022-09-08T19:27:46.153" v="3035" actId="113"/>
          <ac:spMkLst>
            <pc:docMk/>
            <pc:sldMk cId="324604374" sldId="2138104923"/>
            <ac:spMk id="30" creationId="{110E1BA8-9999-4911-B681-E93698BFF01B}"/>
          </ac:spMkLst>
        </pc:spChg>
        <pc:spChg chg="mod">
          <ac:chgData name="Ana Milena Garcia Rosas" userId="0ec6fe1c-4223-4488-a9ac-e19f07cdc31f" providerId="ADAL" clId="{915515FC-40D7-4A02-B88E-683071FC79F7}" dt="2022-09-08T19:27:50.181" v="3036" actId="113"/>
          <ac:spMkLst>
            <pc:docMk/>
            <pc:sldMk cId="324604374" sldId="2138104923"/>
            <ac:spMk id="31" creationId="{9DA7C3D6-E777-4797-B6C2-D5FCB0852C5A}"/>
          </ac:spMkLst>
        </pc:spChg>
        <pc:spChg chg="add mod">
          <ac:chgData name="Ana Milena Garcia Rosas" userId="0ec6fe1c-4223-4488-a9ac-e19f07cdc31f" providerId="ADAL" clId="{915515FC-40D7-4A02-B88E-683071FC79F7}" dt="2022-09-08T19:27:42.363" v="3034" actId="113"/>
          <ac:spMkLst>
            <pc:docMk/>
            <pc:sldMk cId="324604374" sldId="2138104923"/>
            <ac:spMk id="33" creationId="{544D546A-3C86-4A9D-B131-07574240C8EC}"/>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latin typeface="CIBFont Sans Book" panose="020B0603020202020104" pitchFamily="34" charset="77"/>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6018781-FBF9-354C-A025-C49C596164BA}" type="datetimeFigureOut">
              <a:rPr lang="en-US" smtClean="0">
                <a:latin typeface="CIBFont Sans Book" panose="020B0603020202020104" pitchFamily="34" charset="77"/>
              </a:rPr>
              <a:t>10/30/2023</a:t>
            </a:fld>
            <a:endParaRPr lang="en-US" dirty="0">
              <a:latin typeface="CIBFont Sans Book" panose="020B0603020202020104" pitchFamily="34" charset="77"/>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latin typeface="CIBFont Sans Book" panose="020B0603020202020104" pitchFamily="34" charset="77"/>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8F4EF74-8826-BD43-B880-7A8566D08AFF}" type="slidenum">
              <a:rPr lang="en-US" smtClean="0">
                <a:latin typeface="CIBFont Sans Book" panose="020B0603020202020104" pitchFamily="34" charset="77"/>
              </a:rPr>
              <a:t>‹Nº›</a:t>
            </a:fld>
            <a:endParaRPr lang="en-US" dirty="0">
              <a:latin typeface="CIBFont Sans Book" panose="020B0603020202020104" pitchFamily="34" charset="77"/>
            </a:endParaRPr>
          </a:p>
        </p:txBody>
      </p:sp>
    </p:spTree>
    <p:extLst>
      <p:ext uri="{BB962C8B-B14F-4D97-AF65-F5344CB8AC3E}">
        <p14:creationId xmlns:p14="http://schemas.microsoft.com/office/powerpoint/2010/main" val="2462407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CIBFont Sans Book" panose="020B0603020202020104" pitchFamily="34" charset="77"/>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CIBFont Sans Book" panose="020B0603020202020104" pitchFamily="34" charset="77"/>
              </a:defRPr>
            </a:lvl1pPr>
          </a:lstStyle>
          <a:p>
            <a:fld id="{108FFD40-13C9-7B48-A0BE-E251E1E33FE5}" type="datetimeFigureOut">
              <a:rPr lang="en-US" smtClean="0"/>
              <a:pPr/>
              <a:t>10/30/2023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CIBFont Sans Book" panose="020B0603020202020104" pitchFamily="34" charset="77"/>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CIBFont Sans Book" panose="020B0603020202020104" pitchFamily="34" charset="77"/>
              </a:defRPr>
            </a:lvl1pPr>
          </a:lstStyle>
          <a:p>
            <a:fld id="{6F8E2375-F1B1-284C-A827-B0E603FDBDD8}" type="slidenum">
              <a:rPr lang="en-US" smtClean="0"/>
              <a:pPr/>
              <a:t>‹Nº›</a:t>
            </a:fld>
            <a:endParaRPr lang="en-US" dirty="0"/>
          </a:p>
        </p:txBody>
      </p:sp>
    </p:spTree>
    <p:extLst>
      <p:ext uri="{BB962C8B-B14F-4D97-AF65-F5344CB8AC3E}">
        <p14:creationId xmlns:p14="http://schemas.microsoft.com/office/powerpoint/2010/main" val="938444280"/>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CIBFont Sans Book" panose="020B0603020202020104" pitchFamily="34" charset="77"/>
        <a:ea typeface="+mn-ea"/>
        <a:cs typeface="+mn-cs"/>
      </a:defRPr>
    </a:lvl1pPr>
    <a:lvl2pPr marL="457200" algn="l" defTabSz="914400" rtl="0" eaLnBrk="1" latinLnBrk="0" hangingPunct="1">
      <a:defRPr sz="1200" b="0" i="0" kern="1200">
        <a:solidFill>
          <a:schemeClr val="tx1"/>
        </a:solidFill>
        <a:latin typeface="CIBFont Sans Book" panose="020B0603020202020104" pitchFamily="34" charset="77"/>
        <a:ea typeface="+mn-ea"/>
        <a:cs typeface="+mn-cs"/>
      </a:defRPr>
    </a:lvl2pPr>
    <a:lvl3pPr marL="914400" algn="l" defTabSz="914400" rtl="0" eaLnBrk="1" latinLnBrk="0" hangingPunct="1">
      <a:defRPr sz="1200" b="0" i="0" kern="1200">
        <a:solidFill>
          <a:schemeClr val="tx1"/>
        </a:solidFill>
        <a:latin typeface="CIBFont Sans Book" panose="020B0603020202020104" pitchFamily="34" charset="77"/>
        <a:ea typeface="+mn-ea"/>
        <a:cs typeface="+mn-cs"/>
      </a:defRPr>
    </a:lvl3pPr>
    <a:lvl4pPr marL="1371600" algn="l" defTabSz="914400" rtl="0" eaLnBrk="1" latinLnBrk="0" hangingPunct="1">
      <a:defRPr sz="1200" b="0" i="0" kern="1200">
        <a:solidFill>
          <a:schemeClr val="tx1"/>
        </a:solidFill>
        <a:latin typeface="CIBFont Sans Book" panose="020B0603020202020104" pitchFamily="34" charset="77"/>
        <a:ea typeface="+mn-ea"/>
        <a:cs typeface="+mn-cs"/>
      </a:defRPr>
    </a:lvl4pPr>
    <a:lvl5pPr marL="1828800" algn="l" defTabSz="914400" rtl="0" eaLnBrk="1" latinLnBrk="0" hangingPunct="1">
      <a:defRPr sz="1200" b="0" i="0" kern="1200">
        <a:solidFill>
          <a:schemeClr val="tx1"/>
        </a:solidFill>
        <a:latin typeface="CIBFont Sans Book" panose="020B0603020202020104" pitchFamily="34" charset="77"/>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8.png"/><Relationship Id="rId4" Type="http://schemas.openxmlformats.org/officeDocument/2006/relationships/image" Target="../media/image7.png"/></Relationships>
</file>

<file path=ppt/slideLayouts/_rels/slideLayout19.xml.rels><?xml version="1.0" encoding="UTF-8" standalone="yes"?>
<Relationships xmlns="http://schemas.openxmlformats.org/package/2006/relationships"><Relationship Id="rId8" Type="http://schemas.openxmlformats.org/officeDocument/2006/relationships/image" Target="../media/image15.emf"/><Relationship Id="rId3" Type="http://schemas.openxmlformats.org/officeDocument/2006/relationships/image" Target="../media/image10.svg"/><Relationship Id="rId7" Type="http://schemas.openxmlformats.org/officeDocument/2006/relationships/image" Target="../media/image14.emf"/><Relationship Id="rId2" Type="http://schemas.openxmlformats.org/officeDocument/2006/relationships/image" Target="../media/image9.png"/><Relationship Id="rId1" Type="http://schemas.openxmlformats.org/officeDocument/2006/relationships/slideMaster" Target="../slideMasters/slideMaster1.xml"/><Relationship Id="rId6" Type="http://schemas.openxmlformats.org/officeDocument/2006/relationships/image" Target="../media/image13.tiff"/><Relationship Id="rId11" Type="http://schemas.openxmlformats.org/officeDocument/2006/relationships/image" Target="../media/image18.emf"/><Relationship Id="rId5" Type="http://schemas.openxmlformats.org/officeDocument/2006/relationships/image" Target="../media/image12.svg"/><Relationship Id="rId10" Type="http://schemas.openxmlformats.org/officeDocument/2006/relationships/image" Target="../media/image17.emf"/><Relationship Id="rId4" Type="http://schemas.openxmlformats.org/officeDocument/2006/relationships/image" Target="../media/image11.png"/><Relationship Id="rId9" Type="http://schemas.openxmlformats.org/officeDocument/2006/relationships/image" Target="../media/image16.em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26.png"/><Relationship Id="rId1" Type="http://schemas.openxmlformats.org/officeDocument/2006/relationships/slideMaster" Target="../slideMasters/slideMaster1.xml"/><Relationship Id="rId6" Type="http://schemas.openxmlformats.org/officeDocument/2006/relationships/image" Target="../media/image29.emf"/><Relationship Id="rId5" Type="http://schemas.openxmlformats.org/officeDocument/2006/relationships/image" Target="../media/image28.emf"/><Relationship Id="rId4" Type="http://schemas.openxmlformats.org/officeDocument/2006/relationships/image" Target="../media/image27.emf"/></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3.png"/><Relationship Id="rId1" Type="http://schemas.openxmlformats.org/officeDocument/2006/relationships/slideMaster" Target="../slideMasters/slideMaster1.xml"/><Relationship Id="rId6" Type="http://schemas.openxmlformats.org/officeDocument/2006/relationships/image" Target="../media/image30.emf"/><Relationship Id="rId5" Type="http://schemas.openxmlformats.org/officeDocument/2006/relationships/image" Target="../media/image21.emf"/><Relationship Id="rId4" Type="http://schemas.openxmlformats.org/officeDocument/2006/relationships/image" Target="../media/image24.emf"/></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5.emf"/><Relationship Id="rId1" Type="http://schemas.openxmlformats.org/officeDocument/2006/relationships/slideMaster" Target="../slideMasters/slideMaster1.xml"/><Relationship Id="rId5" Type="http://schemas.openxmlformats.org/officeDocument/2006/relationships/image" Target="../media/image30.emf"/><Relationship Id="rId4" Type="http://schemas.openxmlformats.org/officeDocument/2006/relationships/image" Target="../media/image21.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FONDO BLANCO">
    <p:bg>
      <p:bgPr>
        <a:solidFill>
          <a:schemeClr val="bg2"/>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Fondo NEGRO TRAZOS">
    <p:bg>
      <p:bgPr>
        <a:solidFill>
          <a:srgbClr val="272422"/>
        </a:solidFill>
        <a:effectLst/>
      </p:bgPr>
    </p:bg>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6AE248AE-D522-E147-B9F5-C20DCFEDC6D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5981526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Fondo NEGRO TRAZOS">
    <p:bg>
      <p:bgPr>
        <a:solidFill>
          <a:srgbClr val="272422"/>
        </a:solidFill>
        <a:effectLst/>
      </p:bgPr>
    </p:bg>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C98062A1-0A09-5049-9E7C-58F971AF1DC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79126878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Fondo AMARILLO">
    <p:bg>
      <p:bgPr>
        <a:solidFill>
          <a:srgbClr val="FFDD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0744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Fondo VERDE">
    <p:bg>
      <p:bgPr>
        <a:solidFill>
          <a:srgbClr val="00C58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8001950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Fondo MORADO">
    <p:bg>
      <p:bgPr>
        <a:solidFill>
          <a:srgbClr val="9F62D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6578723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Fondo NARANJA">
    <p:bg>
      <p:bgPr>
        <a:solidFill>
          <a:srgbClr val="FF803A"/>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7670101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ondo ROSA">
    <p:bg>
      <p:bgPr>
        <a:solidFill>
          <a:srgbClr val="FFB8D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568747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Fondo AZUL">
    <p:bg>
      <p:bgPr>
        <a:solidFill>
          <a:srgbClr val="01CDEB"/>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4656727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GUIA FOTOGRAFIA">
    <p:spTree>
      <p:nvGrpSpPr>
        <p:cNvPr id="1" name=""/>
        <p:cNvGrpSpPr/>
        <p:nvPr/>
      </p:nvGrpSpPr>
      <p:grpSpPr>
        <a:xfrm>
          <a:off x="0" y="0"/>
          <a:ext cx="0" cy="0"/>
          <a:chOff x="0" y="0"/>
          <a:chExt cx="0" cy="0"/>
        </a:xfrm>
      </p:grpSpPr>
      <p:sp>
        <p:nvSpPr>
          <p:cNvPr id="3" name="Rectángulo 2">
            <a:extLst>
              <a:ext uri="{FF2B5EF4-FFF2-40B4-BE49-F238E27FC236}">
                <a16:creationId xmlns:a16="http://schemas.microsoft.com/office/drawing/2014/main" id="{3C598E7B-17CC-6343-AB53-2239B86B8454}"/>
              </a:ext>
            </a:extLst>
          </p:cNvPr>
          <p:cNvSpPr/>
          <p:nvPr userDrawn="1"/>
        </p:nvSpPr>
        <p:spPr>
          <a:xfrm flipH="1">
            <a:off x="2954215" y="0"/>
            <a:ext cx="9237785" cy="6858000"/>
          </a:xfrm>
          <a:prstGeom prst="rect">
            <a:avLst/>
          </a:prstGeom>
          <a:solidFill>
            <a:srgbClr val="2A2A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latin typeface="CIBFont Sans Regular" panose="020B0603020202020104" pitchFamily="34" charset="77"/>
            </a:endParaRPr>
          </a:p>
        </p:txBody>
      </p:sp>
      <p:sp>
        <p:nvSpPr>
          <p:cNvPr id="4" name="CuadroTexto 3">
            <a:extLst>
              <a:ext uri="{FF2B5EF4-FFF2-40B4-BE49-F238E27FC236}">
                <a16:creationId xmlns:a16="http://schemas.microsoft.com/office/drawing/2014/main" id="{0481A1B1-6DC0-D746-9713-FCA3F0411F03}"/>
              </a:ext>
            </a:extLst>
          </p:cNvPr>
          <p:cNvSpPr txBox="1"/>
          <p:nvPr userDrawn="1"/>
        </p:nvSpPr>
        <p:spPr>
          <a:xfrm>
            <a:off x="392761" y="1930710"/>
            <a:ext cx="2071039" cy="2996580"/>
          </a:xfrm>
          <a:prstGeom prst="rect">
            <a:avLst/>
          </a:prstGeom>
          <a:noFill/>
        </p:spPr>
        <p:txBody>
          <a:bodyPr wrap="square" lIns="0" tIns="36000" rIns="216000" bIns="36000" rtlCol="0">
            <a:spAutoFit/>
          </a:bodyPr>
          <a:lstStyle/>
          <a:p>
            <a:r>
              <a:rPr lang="es-CO" sz="1400" dirty="0">
                <a:solidFill>
                  <a:srgbClr val="2A2A29"/>
                </a:solidFill>
                <a:latin typeface="CIBFont Sans" panose="020B0603020202020104" pitchFamily="34" charset="77"/>
              </a:rPr>
              <a:t>Las personas son el eje central de nuestra comunicación en todos los segmentos.</a:t>
            </a:r>
          </a:p>
          <a:p>
            <a:endParaRPr lang="es-CO" sz="1400" dirty="0">
              <a:solidFill>
                <a:srgbClr val="2A2A29"/>
              </a:solidFill>
              <a:latin typeface="CIBFont Sans" panose="020B0603020202020104" pitchFamily="34" charset="77"/>
            </a:endParaRPr>
          </a:p>
          <a:p>
            <a:endParaRPr lang="es-CO" sz="1000" dirty="0">
              <a:solidFill>
                <a:srgbClr val="2A2A29"/>
              </a:solidFill>
              <a:latin typeface="CIBFont Sans" panose="020B0603020202020104" pitchFamily="34" charset="77"/>
            </a:endParaRPr>
          </a:p>
          <a:p>
            <a:pPr marL="171450" indent="-171450">
              <a:buFont typeface="Arial" panose="020B0604020202020204" pitchFamily="34" charset="0"/>
              <a:buChar char="•"/>
            </a:pPr>
            <a:r>
              <a:rPr lang="es-CO" sz="1000" dirty="0">
                <a:solidFill>
                  <a:srgbClr val="2A2A29"/>
                </a:solidFill>
                <a:latin typeface="CIBFont Sans" panose="020B0603020202020104" pitchFamily="34" charset="77"/>
              </a:rPr>
              <a:t>Siempre buscaremos que las fotografías transmitan una actitud natural y auténtica. </a:t>
            </a:r>
            <a:br>
              <a:rPr lang="es-CO" sz="1000" dirty="0">
                <a:solidFill>
                  <a:srgbClr val="2A2A29"/>
                </a:solidFill>
                <a:latin typeface="CIBFont Sans" panose="020B0603020202020104" pitchFamily="34" charset="77"/>
              </a:rPr>
            </a:br>
            <a:endParaRPr lang="es-CO" sz="1000" dirty="0">
              <a:solidFill>
                <a:srgbClr val="2A2A29"/>
              </a:solidFill>
              <a:latin typeface="CIBFont Sans" panose="020B0603020202020104" pitchFamily="34" charset="77"/>
            </a:endParaRPr>
          </a:p>
          <a:p>
            <a:pPr marL="171450" indent="-171450">
              <a:buFont typeface="Arial" panose="020B0604020202020204" pitchFamily="34" charset="0"/>
              <a:buChar char="•"/>
            </a:pPr>
            <a:r>
              <a:rPr lang="es-CO" sz="1000" dirty="0">
                <a:solidFill>
                  <a:srgbClr val="2A2A29"/>
                </a:solidFill>
                <a:latin typeface="CIBFont Sans" panose="020B0603020202020104" pitchFamily="34" charset="77"/>
              </a:rPr>
              <a:t>Mostraremos a personas en situaciones creíbles y entornos reales que respiren color y simplicidad. </a:t>
            </a:r>
            <a:br>
              <a:rPr lang="es-CO" sz="1000" dirty="0">
                <a:solidFill>
                  <a:srgbClr val="2A2A29"/>
                </a:solidFill>
                <a:latin typeface="CIBFont Sans" panose="020B0603020202020104" pitchFamily="34" charset="77"/>
              </a:rPr>
            </a:br>
            <a:endParaRPr lang="es-CO" sz="1000" dirty="0">
              <a:solidFill>
                <a:srgbClr val="2A2A29"/>
              </a:solidFill>
              <a:latin typeface="CIBFont Sans" panose="020B0603020202020104" pitchFamily="34" charset="77"/>
            </a:endParaRPr>
          </a:p>
          <a:p>
            <a:pPr marL="171450" indent="-171450">
              <a:buFont typeface="Arial" panose="020B0604020202020204" pitchFamily="34" charset="0"/>
              <a:buChar char="•"/>
            </a:pPr>
            <a:r>
              <a:rPr lang="es-CO" sz="1000" dirty="0">
                <a:solidFill>
                  <a:srgbClr val="2A2A29"/>
                </a:solidFill>
                <a:latin typeface="CIBFont Sans" panose="020B0603020202020104" pitchFamily="34" charset="77"/>
              </a:rPr>
              <a:t>Variedad racial, de género y de edad.</a:t>
            </a:r>
            <a:endParaRPr lang="es-CO" sz="1100" b="1" dirty="0">
              <a:solidFill>
                <a:srgbClr val="2A2A29"/>
              </a:solidFill>
              <a:latin typeface="CIBFont Sans" panose="020B0603020202020104" pitchFamily="34" charset="77"/>
            </a:endParaRPr>
          </a:p>
        </p:txBody>
      </p:sp>
      <p:sp>
        <p:nvSpPr>
          <p:cNvPr id="5" name="Rectángulo 4">
            <a:extLst>
              <a:ext uri="{FF2B5EF4-FFF2-40B4-BE49-F238E27FC236}">
                <a16:creationId xmlns:a16="http://schemas.microsoft.com/office/drawing/2014/main" id="{27A16310-AD7E-E242-8F2E-FEADC97AD503}"/>
              </a:ext>
            </a:extLst>
          </p:cNvPr>
          <p:cNvSpPr/>
          <p:nvPr userDrawn="1"/>
        </p:nvSpPr>
        <p:spPr>
          <a:xfrm>
            <a:off x="303861" y="501134"/>
            <a:ext cx="1250663" cy="369332"/>
          </a:xfrm>
          <a:prstGeom prst="rect">
            <a:avLst/>
          </a:prstGeom>
        </p:spPr>
        <p:txBody>
          <a:bodyPr wrap="none">
            <a:spAutoFit/>
          </a:bodyPr>
          <a:lstStyle/>
          <a:p>
            <a:r>
              <a:rPr lang="es-CO" b="1" dirty="0">
                <a:solidFill>
                  <a:srgbClr val="2A2A29"/>
                </a:solidFill>
                <a:latin typeface="CIBFont Sans" panose="020B0603020202020104" pitchFamily="34" charset="77"/>
                <a:ea typeface="Open Sans" panose="020B0606030504020204" pitchFamily="34" charset="0"/>
                <a:cs typeface="Open Sans" panose="020B0606030504020204" pitchFamily="34" charset="0"/>
              </a:rPr>
              <a:t>Fotografía</a:t>
            </a:r>
          </a:p>
        </p:txBody>
      </p:sp>
      <p:pic>
        <p:nvPicPr>
          <p:cNvPr id="6" name="Picture 2" descr="https://cdn-assets-eu.frontify.com/s3/frontify-enterprise-files-eu/eyJwYXRoIjoiZ3J1cG8tYmFuY29sb21iaWFcL2FjY291bnRzXC84NVwvNDAwMDgxM1wvcHJvamVjdHNcLzZcL2Fzc2V0c1wvN2RcLzU0MlwvYjUxMDQwODhmODkxMjIxNjhhNGUyNzZkZmM5MzRmZTctMTU5Nzc2MTQxNi5wbmcifQ:grupo-bancolombia:60hQ5MQNmJnI7kVaCjLYIUd5qpWvZ_dxa-xbsrk_dHw?width=2400">
            <a:extLst>
              <a:ext uri="{FF2B5EF4-FFF2-40B4-BE49-F238E27FC236}">
                <a16:creationId xmlns:a16="http://schemas.microsoft.com/office/drawing/2014/main" id="{AD3F1603-5378-B44D-B263-E6A4649F5191}"/>
              </a:ext>
            </a:extLst>
          </p:cNvPr>
          <p:cNvPicPr>
            <a:picLocks noChangeAspect="1" noChangeArrowheads="1"/>
          </p:cNvPicPr>
          <p:nvPr userDrawn="1"/>
        </p:nvPicPr>
        <p:blipFill rotWithShape="1">
          <a:blip r:embed="rId2" cstate="screen">
            <a:extLst>
              <a:ext uri="{28A0092B-C50C-407E-A947-70E740481C1C}">
                <a14:useLocalDpi xmlns:a14="http://schemas.microsoft.com/office/drawing/2010/main"/>
              </a:ext>
            </a:extLst>
          </a:blip>
          <a:srcRect/>
          <a:stretch/>
        </p:blipFill>
        <p:spPr bwMode="auto">
          <a:xfrm>
            <a:off x="3456354" y="1075333"/>
            <a:ext cx="4037658" cy="212990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https://cdn-assets-eu.frontify.com/s3/frontify-enterprise-files-eu/eyJwYXRoIjoiZ3J1cG8tYmFuY29sb21iaWFcL2FjY291bnRzXC84NVwvNDAwMDgxM1wvcHJvamVjdHNcLzZcL2Fzc2V0c1wvZWRcLzU0NlwvMGIzMGIwNGRjYjdlYThhMzFmOGQwZThmNzZlN2E2ZWItMTU5Nzc2MzU5OS5wbmcifQ:grupo-bancolombia:hgGAcNLWn0oCOFGCtSNX4imxnQgD7ozNRpIVBImMcnA?width=2400">
            <a:extLst>
              <a:ext uri="{FF2B5EF4-FFF2-40B4-BE49-F238E27FC236}">
                <a16:creationId xmlns:a16="http://schemas.microsoft.com/office/drawing/2014/main" id="{3FC53FC0-0781-9542-82A8-D3BF8317B8D2}"/>
              </a:ext>
            </a:extLst>
          </p:cNvPr>
          <p:cNvPicPr>
            <a:picLocks noChangeAspect="1" noChangeArrowheads="1"/>
          </p:cNvPicPr>
          <p:nvPr userDrawn="1"/>
        </p:nvPicPr>
        <p:blipFill rotWithShape="1">
          <a:blip r:embed="rId3" cstate="screen">
            <a:extLst>
              <a:ext uri="{28A0092B-C50C-407E-A947-70E740481C1C}">
                <a14:useLocalDpi xmlns:a14="http://schemas.microsoft.com/office/drawing/2010/main"/>
              </a:ext>
            </a:extLst>
          </a:blip>
          <a:srcRect/>
          <a:stretch/>
        </p:blipFill>
        <p:spPr bwMode="auto">
          <a:xfrm>
            <a:off x="7568303" y="1070235"/>
            <a:ext cx="4037658" cy="2128250"/>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upo 7">
            <a:extLst>
              <a:ext uri="{FF2B5EF4-FFF2-40B4-BE49-F238E27FC236}">
                <a16:creationId xmlns:a16="http://schemas.microsoft.com/office/drawing/2014/main" id="{CDD1B39D-E427-A143-A496-5E6399E1107D}"/>
              </a:ext>
            </a:extLst>
          </p:cNvPr>
          <p:cNvGrpSpPr/>
          <p:nvPr userDrawn="1"/>
        </p:nvGrpSpPr>
        <p:grpSpPr>
          <a:xfrm>
            <a:off x="3472250" y="3922643"/>
            <a:ext cx="8130800" cy="2134575"/>
            <a:chOff x="3472250" y="3903307"/>
            <a:chExt cx="8204455" cy="2153911"/>
          </a:xfrm>
        </p:grpSpPr>
        <p:pic>
          <p:nvPicPr>
            <p:cNvPr id="9" name="Picture 2" descr="https://cdn-assets-eu.frontify.com/s3/frontify-enterprise-files-eu/eyJwYXRoIjoiZ3J1cG8tYmFuY29sb21iaWFcL2FjY291bnRzXC84NVwvNDAwMDgxM1wvcHJvamVjdHNcLzZcL2Fzc2V0c1wvM2FcLzU1OVwvNjRlYmQ0NjBlZWQ4YjZhMTJlOWMyMjJkNjkyM2RlYjQtMTU5NzgyOTM4NC5wbmcifQ:grupo-bancolombia:bt7e-j7dHKBUQBI5A0k0phPJHStmYBfjacy8eOs3Ehw?width=2400">
              <a:extLst>
                <a:ext uri="{FF2B5EF4-FFF2-40B4-BE49-F238E27FC236}">
                  <a16:creationId xmlns:a16="http://schemas.microsoft.com/office/drawing/2014/main" id="{BCE47392-1CEB-AE42-BFB9-AD485638FCF7}"/>
                </a:ext>
              </a:extLst>
            </p:cNvPr>
            <p:cNvPicPr>
              <a:picLocks noChangeAspect="1" noChangeArrowheads="1"/>
            </p:cNvPicPr>
            <p:nvPr/>
          </p:nvPicPr>
          <p:blipFill rotWithShape="1">
            <a:blip r:embed="rId4" cstate="screen">
              <a:extLst>
                <a:ext uri="{28A0092B-C50C-407E-A947-70E740481C1C}">
                  <a14:useLocalDpi xmlns:a14="http://schemas.microsoft.com/office/drawing/2010/main"/>
                </a:ext>
              </a:extLst>
            </a:blip>
            <a:srcRect/>
            <a:stretch/>
          </p:blipFill>
          <p:spPr bwMode="auto">
            <a:xfrm>
              <a:off x="3472250" y="3916845"/>
              <a:ext cx="4057501" cy="214037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3" descr="https://cdn-assets-eu.frontify.com/s3/frontify-enterprise-files-eu/eyJwYXRoIjoiZ3J1cG8tYmFuY29sb21iaWFcL2FjY291bnRzXC84NVwvNDAwMDgxM1wvcHJvamVjdHNcLzZcL2Fzc2V0c1wvYTlcLzU2MFwvYjAxYmUzZTZhMDQ3OTFjMzkzMzc1NTBhYjcxZWNmM2EtMTU5NzgyOTQwMi5wbmcifQ:grupo-bancolombia:ECTjIja0218m8QlM0ARjRjrml3ZryRgbXwaCPAYuArs?width=2400">
              <a:extLst>
                <a:ext uri="{FF2B5EF4-FFF2-40B4-BE49-F238E27FC236}">
                  <a16:creationId xmlns:a16="http://schemas.microsoft.com/office/drawing/2014/main" id="{5F90BADB-F4A8-624F-8A26-14D4E456195D}"/>
                </a:ext>
              </a:extLst>
            </p:cNvPr>
            <p:cNvPicPr>
              <a:picLocks noChangeAspect="1" noChangeArrowheads="1"/>
            </p:cNvPicPr>
            <p:nvPr/>
          </p:nvPicPr>
          <p:blipFill rotWithShape="1">
            <a:blip r:embed="rId5" cstate="screen">
              <a:extLst>
                <a:ext uri="{28A0092B-C50C-407E-A947-70E740481C1C}">
                  <a14:useLocalDpi xmlns:a14="http://schemas.microsoft.com/office/drawing/2010/main"/>
                </a:ext>
              </a:extLst>
            </a:blip>
            <a:srcRect/>
            <a:stretch/>
          </p:blipFill>
          <p:spPr bwMode="auto">
            <a:xfrm>
              <a:off x="7602484" y="3903307"/>
              <a:ext cx="4074221" cy="2149193"/>
            </a:xfrm>
            <a:prstGeom prst="rect">
              <a:avLst/>
            </a:prstGeom>
            <a:noFill/>
            <a:extLst>
              <a:ext uri="{909E8E84-426E-40DD-AFC4-6F175D3DCCD1}">
                <a14:hiddenFill xmlns:a14="http://schemas.microsoft.com/office/drawing/2010/main">
                  <a:solidFill>
                    <a:srgbClr val="FFFFFF"/>
                  </a:solidFill>
                </a14:hiddenFill>
              </a:ext>
            </a:extLst>
          </p:spPr>
        </p:pic>
      </p:grpSp>
      <p:sp>
        <p:nvSpPr>
          <p:cNvPr id="11" name="CuadroTexto 10">
            <a:extLst>
              <a:ext uri="{FF2B5EF4-FFF2-40B4-BE49-F238E27FC236}">
                <a16:creationId xmlns:a16="http://schemas.microsoft.com/office/drawing/2014/main" id="{8A31E59D-2E46-B842-95B6-7B749D870243}"/>
              </a:ext>
            </a:extLst>
          </p:cNvPr>
          <p:cNvSpPr txBox="1"/>
          <p:nvPr userDrawn="1"/>
        </p:nvSpPr>
        <p:spPr>
          <a:xfrm>
            <a:off x="3406685" y="593203"/>
            <a:ext cx="3764172" cy="307777"/>
          </a:xfrm>
          <a:prstGeom prst="rect">
            <a:avLst/>
          </a:prstGeom>
          <a:noFill/>
        </p:spPr>
        <p:txBody>
          <a:bodyPr wrap="none" rtlCol="0">
            <a:spAutoFit/>
          </a:bodyPr>
          <a:lstStyle/>
          <a:p>
            <a:r>
              <a:rPr lang="es-CO" sz="1400" dirty="0">
                <a:solidFill>
                  <a:schemeClr val="bg2"/>
                </a:solidFill>
                <a:latin typeface="CIBFont Sans" panose="020B0603020202020104" pitchFamily="34" charset="77"/>
              </a:rPr>
              <a:t>Segmento: Personas, Jóvenes, Niños y Pymes</a:t>
            </a:r>
          </a:p>
        </p:txBody>
      </p:sp>
      <p:sp>
        <p:nvSpPr>
          <p:cNvPr id="12" name="CuadroTexto 11">
            <a:extLst>
              <a:ext uri="{FF2B5EF4-FFF2-40B4-BE49-F238E27FC236}">
                <a16:creationId xmlns:a16="http://schemas.microsoft.com/office/drawing/2014/main" id="{7D924682-739D-8B46-9083-BC36B50E6C86}"/>
              </a:ext>
            </a:extLst>
          </p:cNvPr>
          <p:cNvSpPr txBox="1"/>
          <p:nvPr userDrawn="1"/>
        </p:nvSpPr>
        <p:spPr>
          <a:xfrm>
            <a:off x="3360385" y="3429000"/>
            <a:ext cx="4869837" cy="307777"/>
          </a:xfrm>
          <a:prstGeom prst="rect">
            <a:avLst/>
          </a:prstGeom>
          <a:noFill/>
        </p:spPr>
        <p:txBody>
          <a:bodyPr wrap="square" rtlCol="0">
            <a:spAutoFit/>
          </a:bodyPr>
          <a:lstStyle/>
          <a:p>
            <a:r>
              <a:rPr lang="es-CO" sz="1400" dirty="0">
                <a:solidFill>
                  <a:schemeClr val="bg2"/>
                </a:solidFill>
                <a:latin typeface="CIBFont Sans" panose="020B0603020202020104" pitchFamily="34" charset="77"/>
              </a:rPr>
              <a:t>Segmento:Banca Privada, Empresarial y Preferencial</a:t>
            </a:r>
          </a:p>
        </p:txBody>
      </p:sp>
    </p:spTree>
    <p:extLst>
      <p:ext uri="{BB962C8B-B14F-4D97-AF65-F5344CB8AC3E}">
        <p14:creationId xmlns:p14="http://schemas.microsoft.com/office/powerpoint/2010/main" val="254319219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GUIA ICONOS">
    <p:spTree>
      <p:nvGrpSpPr>
        <p:cNvPr id="1" name=""/>
        <p:cNvGrpSpPr/>
        <p:nvPr/>
      </p:nvGrpSpPr>
      <p:grpSpPr>
        <a:xfrm>
          <a:off x="0" y="0"/>
          <a:ext cx="0" cy="0"/>
          <a:chOff x="0" y="0"/>
          <a:chExt cx="0" cy="0"/>
        </a:xfrm>
      </p:grpSpPr>
      <p:sp>
        <p:nvSpPr>
          <p:cNvPr id="21" name="Rectángulo 20">
            <a:extLst>
              <a:ext uri="{FF2B5EF4-FFF2-40B4-BE49-F238E27FC236}">
                <a16:creationId xmlns:a16="http://schemas.microsoft.com/office/drawing/2014/main" id="{DC8F69DA-297F-FF4C-96EA-F3B547040027}"/>
              </a:ext>
            </a:extLst>
          </p:cNvPr>
          <p:cNvSpPr/>
          <p:nvPr userDrawn="1"/>
        </p:nvSpPr>
        <p:spPr>
          <a:xfrm>
            <a:off x="0" y="0"/>
            <a:ext cx="2954214" cy="6858000"/>
          </a:xfrm>
          <a:prstGeom prst="rect">
            <a:avLst/>
          </a:prstGeom>
          <a:solidFill>
            <a:srgbClr val="2A2A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latin typeface="CIBFont Sans Regular" panose="020B0603020202020104" pitchFamily="34" charset="77"/>
            </a:endParaRPr>
          </a:p>
        </p:txBody>
      </p:sp>
      <p:grpSp>
        <p:nvGrpSpPr>
          <p:cNvPr id="3" name="Grupo 2">
            <a:extLst>
              <a:ext uri="{FF2B5EF4-FFF2-40B4-BE49-F238E27FC236}">
                <a16:creationId xmlns:a16="http://schemas.microsoft.com/office/drawing/2014/main" id="{93F207B1-7EBC-F64B-8E45-BC3F006F433B}"/>
              </a:ext>
            </a:extLst>
          </p:cNvPr>
          <p:cNvGrpSpPr/>
          <p:nvPr userDrawn="1"/>
        </p:nvGrpSpPr>
        <p:grpSpPr>
          <a:xfrm>
            <a:off x="200984" y="501134"/>
            <a:ext cx="11323055" cy="5692303"/>
            <a:chOff x="200984" y="501134"/>
            <a:chExt cx="11323055" cy="5692303"/>
          </a:xfrm>
        </p:grpSpPr>
        <p:sp>
          <p:nvSpPr>
            <p:cNvPr id="4" name="Rectángulo 3">
              <a:extLst>
                <a:ext uri="{FF2B5EF4-FFF2-40B4-BE49-F238E27FC236}">
                  <a16:creationId xmlns:a16="http://schemas.microsoft.com/office/drawing/2014/main" id="{883CFB9B-383C-124A-BF1D-FE722D1A67B1}"/>
                </a:ext>
              </a:extLst>
            </p:cNvPr>
            <p:cNvSpPr/>
            <p:nvPr/>
          </p:nvSpPr>
          <p:spPr>
            <a:xfrm>
              <a:off x="303861" y="501134"/>
              <a:ext cx="1367682" cy="369332"/>
            </a:xfrm>
            <a:prstGeom prst="rect">
              <a:avLst/>
            </a:prstGeom>
          </p:spPr>
          <p:txBody>
            <a:bodyPr wrap="none">
              <a:spAutoFit/>
            </a:bodyPr>
            <a:lstStyle/>
            <a:p>
              <a:r>
                <a:rPr lang="es-CO" b="1" dirty="0">
                  <a:solidFill>
                    <a:schemeClr val="bg2"/>
                  </a:solidFill>
                  <a:latin typeface="CIBFont Sans" panose="020B0603020202020104" pitchFamily="34" charset="77"/>
                  <a:ea typeface="Open Sans" panose="020B0606030504020204" pitchFamily="34" charset="0"/>
                  <a:cs typeface="Open Sans" panose="020B0606030504020204" pitchFamily="34" charset="0"/>
                </a:rPr>
                <a:t>Iconografía</a:t>
              </a:r>
            </a:p>
          </p:txBody>
        </p:sp>
        <p:sp>
          <p:nvSpPr>
            <p:cNvPr id="5" name="CuadroTexto 4">
              <a:extLst>
                <a:ext uri="{FF2B5EF4-FFF2-40B4-BE49-F238E27FC236}">
                  <a16:creationId xmlns:a16="http://schemas.microsoft.com/office/drawing/2014/main" id="{CF44EAAB-F609-974F-AD15-A5D0452CEF85}"/>
                </a:ext>
              </a:extLst>
            </p:cNvPr>
            <p:cNvSpPr txBox="1"/>
            <p:nvPr/>
          </p:nvSpPr>
          <p:spPr>
            <a:xfrm>
              <a:off x="3473450" y="3831093"/>
              <a:ext cx="1405935" cy="261216"/>
            </a:xfrm>
            <a:prstGeom prst="rect">
              <a:avLst/>
            </a:prstGeom>
            <a:noFill/>
          </p:spPr>
          <p:txBody>
            <a:bodyPr wrap="none" lIns="0" tIns="36000" rIns="216000" bIns="36000" rtlCol="0">
              <a:spAutoFit/>
            </a:bodyPr>
            <a:lstStyle/>
            <a:p>
              <a:pPr>
                <a:lnSpc>
                  <a:spcPct val="130000"/>
                </a:lnSpc>
                <a:spcBef>
                  <a:spcPts val="1000"/>
                </a:spcBef>
              </a:pPr>
              <a:r>
                <a:rPr lang="es-CO" sz="1000" dirty="0">
                  <a:latin typeface="CIBFont Sans" panose="020B0603020202020104" pitchFamily="34" charset="77"/>
                </a:rPr>
                <a:t>Los íconos multicolor</a:t>
              </a:r>
            </a:p>
          </p:txBody>
        </p:sp>
        <p:pic>
          <p:nvPicPr>
            <p:cNvPr id="6" name="Gráfico 5">
              <a:extLst>
                <a:ext uri="{FF2B5EF4-FFF2-40B4-BE49-F238E27FC236}">
                  <a16:creationId xmlns:a16="http://schemas.microsoft.com/office/drawing/2014/main" id="{399764A6-4500-C545-BF1A-AD300054339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804686" y="4122699"/>
              <a:ext cx="2070738" cy="2070738"/>
            </a:xfrm>
            <a:prstGeom prst="rect">
              <a:avLst/>
            </a:prstGeom>
          </p:spPr>
        </p:pic>
        <p:pic>
          <p:nvPicPr>
            <p:cNvPr id="7" name="Gráfico 6">
              <a:extLst>
                <a:ext uri="{FF2B5EF4-FFF2-40B4-BE49-F238E27FC236}">
                  <a16:creationId xmlns:a16="http://schemas.microsoft.com/office/drawing/2014/main" id="{01CFBA64-8348-8B4C-BE90-3C21FE84DEB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796149" y="999190"/>
              <a:ext cx="2070738" cy="2070738"/>
            </a:xfrm>
            <a:prstGeom prst="rect">
              <a:avLst/>
            </a:prstGeom>
          </p:spPr>
        </p:pic>
        <p:sp>
          <p:nvSpPr>
            <p:cNvPr id="8" name="CuadroTexto 7">
              <a:extLst>
                <a:ext uri="{FF2B5EF4-FFF2-40B4-BE49-F238E27FC236}">
                  <a16:creationId xmlns:a16="http://schemas.microsoft.com/office/drawing/2014/main" id="{0513F11E-B40B-764A-B543-5B560A67C1DB}"/>
                </a:ext>
              </a:extLst>
            </p:cNvPr>
            <p:cNvSpPr txBox="1"/>
            <p:nvPr/>
          </p:nvSpPr>
          <p:spPr>
            <a:xfrm>
              <a:off x="3473449" y="723092"/>
              <a:ext cx="1152661" cy="261216"/>
            </a:xfrm>
            <a:prstGeom prst="rect">
              <a:avLst/>
            </a:prstGeom>
            <a:noFill/>
          </p:spPr>
          <p:txBody>
            <a:bodyPr wrap="none" lIns="0" tIns="36000" rIns="216000" bIns="36000" rtlCol="0">
              <a:spAutoFit/>
            </a:bodyPr>
            <a:lstStyle/>
            <a:p>
              <a:pPr>
                <a:lnSpc>
                  <a:spcPct val="130000"/>
                </a:lnSpc>
                <a:spcBef>
                  <a:spcPts val="1000"/>
                </a:spcBef>
              </a:pPr>
              <a:r>
                <a:rPr lang="es-CO" sz="1000" dirty="0">
                  <a:latin typeface="CIBFont Sans" panose="020B0603020202020104" pitchFamily="34" charset="77"/>
                </a:rPr>
                <a:t>Monocromáticos</a:t>
              </a:r>
            </a:p>
          </p:txBody>
        </p:sp>
        <p:pic>
          <p:nvPicPr>
            <p:cNvPr id="9" name="Imagen 8">
              <a:extLst>
                <a:ext uri="{FF2B5EF4-FFF2-40B4-BE49-F238E27FC236}">
                  <a16:creationId xmlns:a16="http://schemas.microsoft.com/office/drawing/2014/main" id="{D1CF7571-AB12-FA42-A9BD-F50F2389F7C0}"/>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9176404" y="891800"/>
              <a:ext cx="2118100" cy="2118100"/>
            </a:xfrm>
            <a:prstGeom prst="rect">
              <a:avLst/>
            </a:prstGeom>
          </p:spPr>
        </p:pic>
        <p:pic>
          <p:nvPicPr>
            <p:cNvPr id="10" name="Imagen 9">
              <a:extLst>
                <a:ext uri="{FF2B5EF4-FFF2-40B4-BE49-F238E27FC236}">
                  <a16:creationId xmlns:a16="http://schemas.microsoft.com/office/drawing/2014/main" id="{B4C94537-C6D3-114F-A70D-084303F6B7F6}"/>
                </a:ext>
              </a:extLst>
            </p:cNvPr>
            <p:cNvPicPr>
              <a:picLocks noChangeAspect="1"/>
            </p:cNvPicPr>
            <p:nvPr/>
          </p:nvPicPr>
          <p:blipFill>
            <a:blip r:embed="rId7"/>
            <a:stretch>
              <a:fillRect/>
            </a:stretch>
          </p:blipFill>
          <p:spPr>
            <a:xfrm>
              <a:off x="6822483" y="4408338"/>
              <a:ext cx="1456224" cy="1537126"/>
            </a:xfrm>
            <a:prstGeom prst="rect">
              <a:avLst/>
            </a:prstGeom>
          </p:spPr>
        </p:pic>
        <p:pic>
          <p:nvPicPr>
            <p:cNvPr id="11" name="Imagen 10">
              <a:extLst>
                <a:ext uri="{FF2B5EF4-FFF2-40B4-BE49-F238E27FC236}">
                  <a16:creationId xmlns:a16="http://schemas.microsoft.com/office/drawing/2014/main" id="{96DFF03F-73E6-2A4E-8F0B-4E95D73AA30F}"/>
                </a:ext>
              </a:extLst>
            </p:cNvPr>
            <p:cNvPicPr>
              <a:picLocks noChangeAspect="1"/>
            </p:cNvPicPr>
            <p:nvPr/>
          </p:nvPicPr>
          <p:blipFill>
            <a:blip r:embed="rId8"/>
            <a:stretch>
              <a:fillRect/>
            </a:stretch>
          </p:blipFill>
          <p:spPr>
            <a:xfrm>
              <a:off x="6770802" y="1257286"/>
              <a:ext cx="1559586" cy="1559586"/>
            </a:xfrm>
            <a:prstGeom prst="rect">
              <a:avLst/>
            </a:prstGeom>
          </p:spPr>
        </p:pic>
        <p:pic>
          <p:nvPicPr>
            <p:cNvPr id="12" name="Imagen 11">
              <a:extLst>
                <a:ext uri="{FF2B5EF4-FFF2-40B4-BE49-F238E27FC236}">
                  <a16:creationId xmlns:a16="http://schemas.microsoft.com/office/drawing/2014/main" id="{1DC9F0D9-742A-A948-AA98-CB54B1E5A11C}"/>
                </a:ext>
              </a:extLst>
            </p:cNvPr>
            <p:cNvPicPr>
              <a:picLocks noChangeAspect="1"/>
            </p:cNvPicPr>
            <p:nvPr/>
          </p:nvPicPr>
          <p:blipFill>
            <a:blip r:embed="rId9"/>
            <a:stretch>
              <a:fillRect/>
            </a:stretch>
          </p:blipFill>
          <p:spPr>
            <a:xfrm rot="5400000">
              <a:off x="11107674" y="882708"/>
              <a:ext cx="416365" cy="416365"/>
            </a:xfrm>
            <a:prstGeom prst="rect">
              <a:avLst/>
            </a:prstGeom>
          </p:spPr>
        </p:pic>
        <p:pic>
          <p:nvPicPr>
            <p:cNvPr id="13" name="Imagen 12">
              <a:extLst>
                <a:ext uri="{FF2B5EF4-FFF2-40B4-BE49-F238E27FC236}">
                  <a16:creationId xmlns:a16="http://schemas.microsoft.com/office/drawing/2014/main" id="{89C0ACC8-69B2-7844-AD2E-6C8E56D63212}"/>
                </a:ext>
              </a:extLst>
            </p:cNvPr>
            <p:cNvPicPr>
              <a:picLocks noChangeAspect="1"/>
            </p:cNvPicPr>
            <p:nvPr/>
          </p:nvPicPr>
          <p:blipFill>
            <a:blip r:embed="rId9"/>
            <a:stretch>
              <a:fillRect/>
            </a:stretch>
          </p:blipFill>
          <p:spPr>
            <a:xfrm rot="5400000">
              <a:off x="8278731" y="840921"/>
              <a:ext cx="416365" cy="416365"/>
            </a:xfrm>
            <a:prstGeom prst="rect">
              <a:avLst/>
            </a:prstGeom>
          </p:spPr>
        </p:pic>
        <p:pic>
          <p:nvPicPr>
            <p:cNvPr id="14" name="Imagen 13">
              <a:extLst>
                <a:ext uri="{FF2B5EF4-FFF2-40B4-BE49-F238E27FC236}">
                  <a16:creationId xmlns:a16="http://schemas.microsoft.com/office/drawing/2014/main" id="{2224070A-9AC5-D144-8230-6B36655C2EA1}"/>
                </a:ext>
              </a:extLst>
            </p:cNvPr>
            <p:cNvPicPr>
              <a:picLocks noChangeAspect="1"/>
            </p:cNvPicPr>
            <p:nvPr/>
          </p:nvPicPr>
          <p:blipFill>
            <a:blip r:embed="rId9"/>
            <a:stretch>
              <a:fillRect/>
            </a:stretch>
          </p:blipFill>
          <p:spPr>
            <a:xfrm rot="5400000">
              <a:off x="8070548" y="4032486"/>
              <a:ext cx="416365" cy="416365"/>
            </a:xfrm>
            <a:prstGeom prst="rect">
              <a:avLst/>
            </a:prstGeom>
          </p:spPr>
        </p:pic>
        <p:pic>
          <p:nvPicPr>
            <p:cNvPr id="15" name="Imagen 14">
              <a:extLst>
                <a:ext uri="{FF2B5EF4-FFF2-40B4-BE49-F238E27FC236}">
                  <a16:creationId xmlns:a16="http://schemas.microsoft.com/office/drawing/2014/main" id="{BDE83F37-4577-8D4F-B61D-95F6BEFCC858}"/>
                </a:ext>
              </a:extLst>
            </p:cNvPr>
            <p:cNvPicPr>
              <a:picLocks noChangeAspect="1"/>
            </p:cNvPicPr>
            <p:nvPr/>
          </p:nvPicPr>
          <p:blipFill>
            <a:blip r:embed="rId10"/>
            <a:stretch>
              <a:fillRect/>
            </a:stretch>
          </p:blipFill>
          <p:spPr>
            <a:xfrm>
              <a:off x="5646725" y="859559"/>
              <a:ext cx="416365" cy="416365"/>
            </a:xfrm>
            <a:prstGeom prst="rect">
              <a:avLst/>
            </a:prstGeom>
          </p:spPr>
        </p:pic>
        <p:pic>
          <p:nvPicPr>
            <p:cNvPr id="16" name="Imagen 15">
              <a:extLst>
                <a:ext uri="{FF2B5EF4-FFF2-40B4-BE49-F238E27FC236}">
                  <a16:creationId xmlns:a16="http://schemas.microsoft.com/office/drawing/2014/main" id="{9CAC6886-3C54-E140-ADB7-840628DF50CD}"/>
                </a:ext>
              </a:extLst>
            </p:cNvPr>
            <p:cNvPicPr>
              <a:picLocks noChangeAspect="1"/>
            </p:cNvPicPr>
            <p:nvPr/>
          </p:nvPicPr>
          <p:blipFill>
            <a:blip r:embed="rId10"/>
            <a:stretch>
              <a:fillRect/>
            </a:stretch>
          </p:blipFill>
          <p:spPr>
            <a:xfrm>
              <a:off x="5700862" y="4095982"/>
              <a:ext cx="416365" cy="416365"/>
            </a:xfrm>
            <a:prstGeom prst="rect">
              <a:avLst/>
            </a:prstGeom>
          </p:spPr>
        </p:pic>
        <p:pic>
          <p:nvPicPr>
            <p:cNvPr id="17" name="Imagen 16">
              <a:extLst>
                <a:ext uri="{FF2B5EF4-FFF2-40B4-BE49-F238E27FC236}">
                  <a16:creationId xmlns:a16="http://schemas.microsoft.com/office/drawing/2014/main" id="{448A6105-30D0-C44C-92D3-2918A68E673B}"/>
                </a:ext>
              </a:extLst>
            </p:cNvPr>
            <p:cNvPicPr>
              <a:picLocks noChangeAspect="1"/>
            </p:cNvPicPr>
            <p:nvPr/>
          </p:nvPicPr>
          <p:blipFill>
            <a:blip r:embed="rId11"/>
            <a:stretch>
              <a:fillRect/>
            </a:stretch>
          </p:blipFill>
          <p:spPr>
            <a:xfrm>
              <a:off x="9455860" y="4383874"/>
              <a:ext cx="1530317" cy="1530317"/>
            </a:xfrm>
            <a:prstGeom prst="rect">
              <a:avLst/>
            </a:prstGeom>
          </p:spPr>
        </p:pic>
        <p:pic>
          <p:nvPicPr>
            <p:cNvPr id="18" name="Imagen 17">
              <a:extLst>
                <a:ext uri="{FF2B5EF4-FFF2-40B4-BE49-F238E27FC236}">
                  <a16:creationId xmlns:a16="http://schemas.microsoft.com/office/drawing/2014/main" id="{BE568022-E508-F947-A3D0-C48B8468E95A}"/>
                </a:ext>
              </a:extLst>
            </p:cNvPr>
            <p:cNvPicPr>
              <a:picLocks noChangeAspect="1"/>
            </p:cNvPicPr>
            <p:nvPr/>
          </p:nvPicPr>
          <p:blipFill>
            <a:blip r:embed="rId9"/>
            <a:stretch>
              <a:fillRect/>
            </a:stretch>
          </p:blipFill>
          <p:spPr>
            <a:xfrm rot="5400000">
              <a:off x="11107674" y="4184886"/>
              <a:ext cx="416365" cy="416365"/>
            </a:xfrm>
            <a:prstGeom prst="rect">
              <a:avLst/>
            </a:prstGeom>
          </p:spPr>
        </p:pic>
        <p:sp>
          <p:nvSpPr>
            <p:cNvPr id="19" name="Rectángulo 18">
              <a:extLst>
                <a:ext uri="{FF2B5EF4-FFF2-40B4-BE49-F238E27FC236}">
                  <a16:creationId xmlns:a16="http://schemas.microsoft.com/office/drawing/2014/main" id="{126AE1FE-73E2-5F43-A028-CD5336270BAA}"/>
                </a:ext>
              </a:extLst>
            </p:cNvPr>
            <p:cNvSpPr/>
            <p:nvPr/>
          </p:nvSpPr>
          <p:spPr>
            <a:xfrm>
              <a:off x="200984" y="4371298"/>
              <a:ext cx="2165978" cy="713887"/>
            </a:xfrm>
            <a:prstGeom prst="rect">
              <a:avLst/>
            </a:prstGeom>
            <a:solidFill>
              <a:srgbClr val="FFD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20" name="CuadroTexto 19">
              <a:extLst>
                <a:ext uri="{FF2B5EF4-FFF2-40B4-BE49-F238E27FC236}">
                  <a16:creationId xmlns:a16="http://schemas.microsoft.com/office/drawing/2014/main" id="{C6916B1F-40A0-E94B-972C-9F671D2EBFD3}"/>
                </a:ext>
              </a:extLst>
            </p:cNvPr>
            <p:cNvSpPr txBox="1"/>
            <p:nvPr/>
          </p:nvSpPr>
          <p:spPr>
            <a:xfrm>
              <a:off x="392761" y="1969182"/>
              <a:ext cx="2218877" cy="3073525"/>
            </a:xfrm>
            <a:prstGeom prst="rect">
              <a:avLst/>
            </a:prstGeom>
            <a:noFill/>
          </p:spPr>
          <p:txBody>
            <a:bodyPr wrap="square" lIns="0" tIns="36000" rIns="216000" bIns="36000" rtlCol="0">
              <a:spAutoFit/>
            </a:bodyPr>
            <a:lstStyle/>
            <a:p>
              <a:r>
                <a:rPr lang="es-CO" sz="1400" dirty="0">
                  <a:solidFill>
                    <a:schemeClr val="bg2"/>
                  </a:solidFill>
                  <a:latin typeface="CIBFont Sans" panose="020B0603020202020104" pitchFamily="34" charset="77"/>
                </a:rPr>
                <a:t>260 iconos hacen parte de nuestra nuevo sistema de diseño.</a:t>
              </a:r>
            </a:p>
            <a:p>
              <a:pPr marL="171450" indent="-171450">
                <a:buFont typeface="Arial" panose="020B0604020202020204" pitchFamily="34" charset="0"/>
                <a:buChar char="•"/>
              </a:pPr>
              <a:endParaRPr lang="es-CO" sz="1000" dirty="0">
                <a:solidFill>
                  <a:schemeClr val="bg2"/>
                </a:solidFill>
                <a:latin typeface="CIBFont Sans" panose="020B0603020202020104" pitchFamily="34" charset="77"/>
              </a:endParaRPr>
            </a:p>
            <a:p>
              <a:pPr marL="171450" indent="-171450">
                <a:buFont typeface="Arial" panose="020B0604020202020204" pitchFamily="34" charset="0"/>
                <a:buChar char="•"/>
              </a:pPr>
              <a:r>
                <a:rPr lang="es-CO" sz="1000" dirty="0">
                  <a:solidFill>
                    <a:schemeClr val="bg2"/>
                  </a:solidFill>
                  <a:latin typeface="CIBFont Sans" panose="020B0603020202020104" pitchFamily="34" charset="77"/>
                </a:rPr>
                <a:t>Los iconos monocromáticos siempre van en negro o en blanco. Nunca en colores. </a:t>
              </a:r>
            </a:p>
            <a:p>
              <a:pPr marL="171450" indent="-171450">
                <a:buFont typeface="Arial" panose="020B0604020202020204" pitchFamily="34" charset="0"/>
                <a:buChar char="•"/>
              </a:pPr>
              <a:endParaRPr lang="es-CO" sz="1000" dirty="0">
                <a:solidFill>
                  <a:schemeClr val="bg2"/>
                </a:solidFill>
                <a:latin typeface="CIBFont Sans" panose="020B0603020202020104" pitchFamily="34" charset="77"/>
              </a:endParaRPr>
            </a:p>
            <a:p>
              <a:pPr marL="171450" indent="-171450">
                <a:buFont typeface="Arial" panose="020B0604020202020204" pitchFamily="34" charset="0"/>
                <a:buChar char="•"/>
              </a:pPr>
              <a:r>
                <a:rPr lang="es-CO" sz="1000" dirty="0">
                  <a:solidFill>
                    <a:schemeClr val="bg2"/>
                  </a:solidFill>
                  <a:latin typeface="CIBFont Sans" panose="020B0603020202020104" pitchFamily="34" charset="77"/>
                </a:rPr>
                <a:t>Los íconos multicolor siempre van bajo fondo blanco o negro.</a:t>
              </a:r>
            </a:p>
            <a:p>
              <a:pPr marL="171450" indent="-171450">
                <a:buFont typeface="Arial" panose="020B0604020202020204" pitchFamily="34" charset="0"/>
                <a:buChar char="•"/>
              </a:pPr>
              <a:endParaRPr lang="es-CO" sz="1000" dirty="0">
                <a:solidFill>
                  <a:schemeClr val="bg2"/>
                </a:solidFill>
                <a:latin typeface="CIBFont Sans" panose="020B0603020202020104" pitchFamily="34" charset="77"/>
              </a:endParaRPr>
            </a:p>
            <a:p>
              <a:pPr marL="171450" indent="-171450">
                <a:buFont typeface="Arial" panose="020B0604020202020204" pitchFamily="34" charset="0"/>
                <a:buChar char="•"/>
              </a:pPr>
              <a:r>
                <a:rPr lang="es-CO" sz="1000" dirty="0">
                  <a:solidFill>
                    <a:schemeClr val="bg2"/>
                  </a:solidFill>
                  <a:latin typeface="CIBFont Sans" panose="020B0603020202020104" pitchFamily="34" charset="77"/>
                </a:rPr>
                <a:t>No alterar el grosor de los tonos de los íconos multicolor.</a:t>
              </a:r>
            </a:p>
            <a:p>
              <a:pPr marL="171450" indent="-171450">
                <a:buFont typeface="Arial" panose="020B0604020202020204" pitchFamily="34" charset="0"/>
                <a:buChar char="•"/>
              </a:pPr>
              <a:endParaRPr lang="es-CO" sz="1000" dirty="0">
                <a:solidFill>
                  <a:schemeClr val="bg2"/>
                </a:solidFill>
                <a:latin typeface="CIBFont Sans" panose="020B0603020202020104" pitchFamily="34" charset="77"/>
              </a:endParaRPr>
            </a:p>
            <a:p>
              <a:pPr marL="171450" indent="-171450">
                <a:buFont typeface="Arial" panose="020B0604020202020204" pitchFamily="34" charset="0"/>
                <a:buChar char="•"/>
              </a:pPr>
              <a:endParaRPr lang="es-CO" sz="1000" b="1" dirty="0">
                <a:solidFill>
                  <a:schemeClr val="bg2"/>
                </a:solidFill>
                <a:latin typeface="CIBFont Sans" panose="020B0603020202020104" pitchFamily="34" charset="77"/>
              </a:endParaRPr>
            </a:p>
            <a:p>
              <a:r>
                <a:rPr lang="es-CO" sz="1100" b="1" dirty="0">
                  <a:latin typeface="CIBFont Sans" panose="020B0603020202020104" pitchFamily="34" charset="77"/>
                </a:rPr>
                <a:t>NO SUMAR ICONOS DIFERENTES A LOS DE NUESTRO SISTEMA.</a:t>
              </a:r>
            </a:p>
          </p:txBody>
        </p:sp>
      </p:grpSp>
    </p:spTree>
    <p:extLst>
      <p:ext uri="{BB962C8B-B14F-4D97-AF65-F5344CB8AC3E}">
        <p14:creationId xmlns:p14="http://schemas.microsoft.com/office/powerpoint/2010/main" val="7975921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70% GRIS">
    <p:spTree>
      <p:nvGrpSpPr>
        <p:cNvPr id="1" name=""/>
        <p:cNvGrpSpPr/>
        <p:nvPr/>
      </p:nvGrpSpPr>
      <p:grpSpPr>
        <a:xfrm>
          <a:off x="0" y="0"/>
          <a:ext cx="0" cy="0"/>
          <a:chOff x="0" y="0"/>
          <a:chExt cx="0" cy="0"/>
        </a:xfrm>
      </p:grpSpPr>
      <p:sp>
        <p:nvSpPr>
          <p:cNvPr id="3" name="Rectángulo 2">
            <a:extLst>
              <a:ext uri="{FF2B5EF4-FFF2-40B4-BE49-F238E27FC236}">
                <a16:creationId xmlns:a16="http://schemas.microsoft.com/office/drawing/2014/main" id="{3C598E7B-17CC-6343-AB53-2239B86B8454}"/>
              </a:ext>
            </a:extLst>
          </p:cNvPr>
          <p:cNvSpPr/>
          <p:nvPr userDrawn="1"/>
        </p:nvSpPr>
        <p:spPr>
          <a:xfrm flipH="1">
            <a:off x="2954215" y="0"/>
            <a:ext cx="9237785" cy="6858000"/>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latin typeface="CIBFont Sans Regular" panose="020B0603020202020104" pitchFamily="34" charset="77"/>
            </a:endParaRPr>
          </a:p>
        </p:txBody>
      </p:sp>
    </p:spTree>
    <p:extLst>
      <p:ext uri="{BB962C8B-B14F-4D97-AF65-F5344CB8AC3E}">
        <p14:creationId xmlns:p14="http://schemas.microsoft.com/office/powerpoint/2010/main" val="397551331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FOTO + TRAZO 2">
    <p:spTree>
      <p:nvGrpSpPr>
        <p:cNvPr id="1" name=""/>
        <p:cNvGrpSpPr/>
        <p:nvPr/>
      </p:nvGrpSpPr>
      <p:grpSpPr>
        <a:xfrm>
          <a:off x="0" y="0"/>
          <a:ext cx="0" cy="0"/>
          <a:chOff x="0" y="0"/>
          <a:chExt cx="0" cy="0"/>
        </a:xfrm>
      </p:grpSpPr>
      <p:sp>
        <p:nvSpPr>
          <p:cNvPr id="14" name="Marcador de posición de imagen 13">
            <a:extLst>
              <a:ext uri="{FF2B5EF4-FFF2-40B4-BE49-F238E27FC236}">
                <a16:creationId xmlns:a16="http://schemas.microsoft.com/office/drawing/2014/main" id="{FD5A8A27-B95A-8E45-B286-F6C61772B4B9}"/>
              </a:ext>
            </a:extLst>
          </p:cNvPr>
          <p:cNvSpPr>
            <a:spLocks noGrp="1"/>
          </p:cNvSpPr>
          <p:nvPr>
            <p:ph type="pic" sz="quarter" idx="10"/>
          </p:nvPr>
        </p:nvSpPr>
        <p:spPr>
          <a:xfrm>
            <a:off x="303213" y="1"/>
            <a:ext cx="5792787" cy="5913438"/>
          </a:xfrm>
          <a:prstGeom prst="rect">
            <a:avLst/>
          </a:prstGeom>
          <a:solidFill>
            <a:schemeClr val="bg2">
              <a:lumMod val="95000"/>
            </a:schemeClr>
          </a:solidFill>
        </p:spPr>
        <p:txBody>
          <a:bodyPr anchor="ctr"/>
          <a:lstStyle>
            <a:lvl1pPr algn="ctr">
              <a:defRPr sz="2400"/>
            </a:lvl1pPr>
          </a:lstStyle>
          <a:p>
            <a:r>
              <a:rPr lang="es-ES"/>
              <a:t>Haga clic en el icono para agregar una imagen</a:t>
            </a:r>
            <a:endParaRPr lang="es-CO" dirty="0"/>
          </a:p>
        </p:txBody>
      </p:sp>
      <p:pic>
        <p:nvPicPr>
          <p:cNvPr id="2" name="Imagen 1">
            <a:extLst>
              <a:ext uri="{FF2B5EF4-FFF2-40B4-BE49-F238E27FC236}">
                <a16:creationId xmlns:a16="http://schemas.microsoft.com/office/drawing/2014/main" id="{853D259A-89E2-B446-B051-DE082FA8B342}"/>
              </a:ext>
            </a:extLst>
          </p:cNvPr>
          <p:cNvPicPr>
            <a:picLocks noChangeAspect="1"/>
          </p:cNvPicPr>
          <p:nvPr userDrawn="1"/>
        </p:nvPicPr>
        <p:blipFill>
          <a:blip r:embed="rId2"/>
          <a:stretch>
            <a:fillRect/>
          </a:stretch>
        </p:blipFill>
        <p:spPr>
          <a:xfrm>
            <a:off x="6159500" y="0"/>
            <a:ext cx="6032500" cy="6858000"/>
          </a:xfrm>
          <a:prstGeom prst="rect">
            <a:avLst/>
          </a:prstGeom>
        </p:spPr>
      </p:pic>
    </p:spTree>
    <p:extLst>
      <p:ext uri="{BB962C8B-B14F-4D97-AF65-F5344CB8AC3E}">
        <p14:creationId xmlns:p14="http://schemas.microsoft.com/office/powerpoint/2010/main" val="1650309717"/>
      </p:ext>
    </p:extLst>
  </p:cSld>
  <p:clrMapOvr>
    <a:masterClrMapping/>
  </p:clrMapOvr>
  <p:extLst>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INTERNA BANCOLOMBIA">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898C9E67-C8BB-A743-A154-2D42767926C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89653" y="6334333"/>
            <a:ext cx="1563057" cy="198310"/>
          </a:xfrm>
          <a:prstGeom prst="rect">
            <a:avLst/>
          </a:prstGeom>
        </p:spPr>
      </p:pic>
    </p:spTree>
    <p:extLst>
      <p:ext uri="{BB962C8B-B14F-4D97-AF65-F5344CB8AC3E}">
        <p14:creationId xmlns:p14="http://schemas.microsoft.com/office/powerpoint/2010/main" val="134979472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CIERRE BANCOLOMBIA">
    <p:bg>
      <p:bgPr>
        <a:solidFill>
          <a:schemeClr val="bg2"/>
        </a:solidFill>
        <a:effectLst/>
      </p:bgPr>
    </p:bg>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26B1E914-8236-474D-94F9-BEA10392D6A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909375" y="3291111"/>
            <a:ext cx="3997194" cy="507136"/>
          </a:xfrm>
          <a:prstGeom prst="rect">
            <a:avLst/>
          </a:prstGeom>
        </p:spPr>
      </p:pic>
    </p:spTree>
    <p:extLst>
      <p:ext uri="{BB962C8B-B14F-4D97-AF65-F5344CB8AC3E}">
        <p14:creationId xmlns:p14="http://schemas.microsoft.com/office/powerpoint/2010/main" val="94586742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INTERNA BANCOAGRICOLA">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C5B75779-72D6-0645-BFFB-3273ADFA647A}"/>
              </a:ext>
            </a:extLst>
          </p:cNvPr>
          <p:cNvPicPr>
            <a:picLocks noChangeAspect="1"/>
          </p:cNvPicPr>
          <p:nvPr userDrawn="1"/>
        </p:nvPicPr>
        <p:blipFill>
          <a:blip r:embed="rId2"/>
          <a:stretch>
            <a:fillRect/>
          </a:stretch>
        </p:blipFill>
        <p:spPr>
          <a:xfrm>
            <a:off x="289653" y="6331428"/>
            <a:ext cx="1670087" cy="222782"/>
          </a:xfrm>
          <a:prstGeom prst="rect">
            <a:avLst/>
          </a:prstGeom>
        </p:spPr>
      </p:pic>
    </p:spTree>
    <p:extLst>
      <p:ext uri="{BB962C8B-B14F-4D97-AF65-F5344CB8AC3E}">
        <p14:creationId xmlns:p14="http://schemas.microsoft.com/office/powerpoint/2010/main" val="158048946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OPEN BANCOAGRICOLA">
    <p:bg>
      <p:bgPr>
        <a:solidFill>
          <a:schemeClr val="bg1"/>
        </a:solidFill>
        <a:effectLst/>
      </p:bgPr>
    </p:bg>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53EC9DB0-84F1-DC4D-9365-A2DE6E12D39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6" name="Imagen 5">
            <a:extLst>
              <a:ext uri="{FF2B5EF4-FFF2-40B4-BE49-F238E27FC236}">
                <a16:creationId xmlns:a16="http://schemas.microsoft.com/office/drawing/2014/main" id="{5F5576D2-55B6-634A-BCD8-33C5F78B9CC9}"/>
              </a:ext>
            </a:extLst>
          </p:cNvPr>
          <p:cNvPicPr>
            <a:picLocks noChangeAspect="1"/>
          </p:cNvPicPr>
          <p:nvPr userDrawn="1"/>
        </p:nvPicPr>
        <p:blipFill>
          <a:blip r:embed="rId3"/>
          <a:stretch>
            <a:fillRect/>
          </a:stretch>
        </p:blipFill>
        <p:spPr>
          <a:xfrm>
            <a:off x="508093" y="5944834"/>
            <a:ext cx="2617662" cy="349185"/>
          </a:xfrm>
          <a:prstGeom prst="rect">
            <a:avLst/>
          </a:prstGeom>
        </p:spPr>
      </p:pic>
    </p:spTree>
    <p:extLst>
      <p:ext uri="{BB962C8B-B14F-4D97-AF65-F5344CB8AC3E}">
        <p14:creationId xmlns:p14="http://schemas.microsoft.com/office/powerpoint/2010/main" val="52213997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_CIERRE BANCOAGRICOLA">
    <p:bg>
      <p:bgPr>
        <a:solidFill>
          <a:schemeClr val="bg2"/>
        </a:solidFill>
        <a:effectLst/>
      </p:bgPr>
    </p:bg>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1F861111-5C3A-374E-B776-C14BE71C141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6" name="Imagen 5">
            <a:extLst>
              <a:ext uri="{FF2B5EF4-FFF2-40B4-BE49-F238E27FC236}">
                <a16:creationId xmlns:a16="http://schemas.microsoft.com/office/drawing/2014/main" id="{BA0F0D48-E6FD-3E48-AA1D-3252C5023263}"/>
              </a:ext>
            </a:extLst>
          </p:cNvPr>
          <p:cNvPicPr>
            <a:picLocks noChangeAspect="1"/>
          </p:cNvPicPr>
          <p:nvPr userDrawn="1"/>
        </p:nvPicPr>
        <p:blipFill>
          <a:blip r:embed="rId3"/>
          <a:stretch>
            <a:fillRect/>
          </a:stretch>
        </p:blipFill>
        <p:spPr>
          <a:xfrm>
            <a:off x="3885241" y="3291111"/>
            <a:ext cx="4216244" cy="562429"/>
          </a:xfrm>
          <a:prstGeom prst="rect">
            <a:avLst/>
          </a:prstGeom>
        </p:spPr>
      </p:pic>
    </p:spTree>
    <p:extLst>
      <p:ext uri="{BB962C8B-B14F-4D97-AF65-F5344CB8AC3E}">
        <p14:creationId xmlns:p14="http://schemas.microsoft.com/office/powerpoint/2010/main" val="46248073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3_CIERRE BANCOAGRICOLA">
    <p:bg>
      <p:bgPr>
        <a:solidFill>
          <a:schemeClr val="bg2"/>
        </a:solidFill>
        <a:effectLst/>
      </p:bgPr>
    </p:bg>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4D887D8E-3F71-B04C-BF58-FBDCF9382D0B}"/>
              </a:ext>
            </a:extLst>
          </p:cNvPr>
          <p:cNvPicPr>
            <a:picLocks noChangeAspect="1"/>
          </p:cNvPicPr>
          <p:nvPr userDrawn="1"/>
        </p:nvPicPr>
        <p:blipFill>
          <a:blip r:embed="rId2"/>
          <a:stretch>
            <a:fillRect/>
          </a:stretch>
        </p:blipFill>
        <p:spPr>
          <a:xfrm>
            <a:off x="3885241" y="3291111"/>
            <a:ext cx="4216244" cy="562429"/>
          </a:xfrm>
          <a:prstGeom prst="rect">
            <a:avLst/>
          </a:prstGeom>
        </p:spPr>
      </p:pic>
    </p:spTree>
    <p:extLst>
      <p:ext uri="{BB962C8B-B14F-4D97-AF65-F5344CB8AC3E}">
        <p14:creationId xmlns:p14="http://schemas.microsoft.com/office/powerpoint/2010/main" val="123472427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_INTERNA BANISTMO">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59400DAC-AF04-7744-A7AE-87B5D1718EB9}"/>
              </a:ext>
            </a:extLst>
          </p:cNvPr>
          <p:cNvPicPr>
            <a:picLocks noChangeAspect="1"/>
          </p:cNvPicPr>
          <p:nvPr userDrawn="1"/>
        </p:nvPicPr>
        <p:blipFill>
          <a:blip r:embed="rId2"/>
          <a:stretch>
            <a:fillRect/>
          </a:stretch>
        </p:blipFill>
        <p:spPr>
          <a:xfrm>
            <a:off x="298984" y="6340759"/>
            <a:ext cx="1165923" cy="190569"/>
          </a:xfrm>
          <a:prstGeom prst="rect">
            <a:avLst/>
          </a:prstGeom>
        </p:spPr>
      </p:pic>
    </p:spTree>
    <p:extLst>
      <p:ext uri="{BB962C8B-B14F-4D97-AF65-F5344CB8AC3E}">
        <p14:creationId xmlns:p14="http://schemas.microsoft.com/office/powerpoint/2010/main" val="330731164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_OPEN BANISTMO">
    <p:bg>
      <p:bgPr>
        <a:solidFill>
          <a:schemeClr val="bg1"/>
        </a:solidFill>
        <a:effectLst/>
      </p:bgPr>
    </p:bg>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8C0E00C4-C102-AA42-A350-9974F90D70B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7" name="Imagen 6">
            <a:extLst>
              <a:ext uri="{FF2B5EF4-FFF2-40B4-BE49-F238E27FC236}">
                <a16:creationId xmlns:a16="http://schemas.microsoft.com/office/drawing/2014/main" id="{69D0371F-5FDB-2A44-BC34-E7E55CF86DAF}"/>
              </a:ext>
            </a:extLst>
          </p:cNvPr>
          <p:cNvPicPr>
            <a:picLocks noChangeAspect="1"/>
          </p:cNvPicPr>
          <p:nvPr userDrawn="1"/>
        </p:nvPicPr>
        <p:blipFill>
          <a:blip r:embed="rId3"/>
          <a:stretch>
            <a:fillRect/>
          </a:stretch>
        </p:blipFill>
        <p:spPr>
          <a:xfrm>
            <a:off x="538573" y="5960074"/>
            <a:ext cx="1795092" cy="293406"/>
          </a:xfrm>
          <a:prstGeom prst="rect">
            <a:avLst/>
          </a:prstGeom>
        </p:spPr>
      </p:pic>
    </p:spTree>
    <p:extLst>
      <p:ext uri="{BB962C8B-B14F-4D97-AF65-F5344CB8AC3E}">
        <p14:creationId xmlns:p14="http://schemas.microsoft.com/office/powerpoint/2010/main" val="333906560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4_CIERRE BANISTMO">
    <p:bg>
      <p:bgPr>
        <a:solidFill>
          <a:schemeClr val="bg2"/>
        </a:solidFill>
        <a:effectLst/>
      </p:bgPr>
    </p:bg>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E0DAC82A-AC13-CF4F-A79B-0470BA8E23B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4" name="Imagen 3">
            <a:extLst>
              <a:ext uri="{FF2B5EF4-FFF2-40B4-BE49-F238E27FC236}">
                <a16:creationId xmlns:a16="http://schemas.microsoft.com/office/drawing/2014/main" id="{CB987683-07E4-AC4B-8D4D-13F0DC767807}"/>
              </a:ext>
            </a:extLst>
          </p:cNvPr>
          <p:cNvPicPr>
            <a:picLocks noChangeAspect="1"/>
          </p:cNvPicPr>
          <p:nvPr userDrawn="1"/>
        </p:nvPicPr>
        <p:blipFill>
          <a:blip r:embed="rId3"/>
          <a:stretch>
            <a:fillRect/>
          </a:stretch>
        </p:blipFill>
        <p:spPr>
          <a:xfrm>
            <a:off x="4560090" y="3308063"/>
            <a:ext cx="3071820" cy="502086"/>
          </a:xfrm>
          <a:prstGeom prst="rect">
            <a:avLst/>
          </a:prstGeom>
        </p:spPr>
      </p:pic>
    </p:spTree>
    <p:extLst>
      <p:ext uri="{BB962C8B-B14F-4D97-AF65-F5344CB8AC3E}">
        <p14:creationId xmlns:p14="http://schemas.microsoft.com/office/powerpoint/2010/main" val="22706628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70% Negro">
    <p:spTree>
      <p:nvGrpSpPr>
        <p:cNvPr id="1" name=""/>
        <p:cNvGrpSpPr/>
        <p:nvPr/>
      </p:nvGrpSpPr>
      <p:grpSpPr>
        <a:xfrm>
          <a:off x="0" y="0"/>
          <a:ext cx="0" cy="0"/>
          <a:chOff x="0" y="0"/>
          <a:chExt cx="0" cy="0"/>
        </a:xfrm>
      </p:grpSpPr>
      <p:sp>
        <p:nvSpPr>
          <p:cNvPr id="3" name="Rectángulo 2">
            <a:extLst>
              <a:ext uri="{FF2B5EF4-FFF2-40B4-BE49-F238E27FC236}">
                <a16:creationId xmlns:a16="http://schemas.microsoft.com/office/drawing/2014/main" id="{3C598E7B-17CC-6343-AB53-2239B86B8454}"/>
              </a:ext>
            </a:extLst>
          </p:cNvPr>
          <p:cNvSpPr/>
          <p:nvPr userDrawn="1"/>
        </p:nvSpPr>
        <p:spPr>
          <a:xfrm flipH="1">
            <a:off x="2954215" y="0"/>
            <a:ext cx="9237785" cy="6858000"/>
          </a:xfrm>
          <a:prstGeom prst="rect">
            <a:avLst/>
          </a:prstGeom>
          <a:solidFill>
            <a:srgbClr val="2A2A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latin typeface="CIBFont Sans Regular" panose="020B0603020202020104" pitchFamily="34" charset="77"/>
            </a:endParaRPr>
          </a:p>
        </p:txBody>
      </p:sp>
    </p:spTree>
    <p:extLst>
      <p:ext uri="{BB962C8B-B14F-4D97-AF65-F5344CB8AC3E}">
        <p14:creationId xmlns:p14="http://schemas.microsoft.com/office/powerpoint/2010/main" val="130779184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5_CIERRE BANISTMO">
    <p:bg>
      <p:bgPr>
        <a:solidFill>
          <a:schemeClr val="bg2"/>
        </a:solidFill>
        <a:effectLst/>
      </p:bgPr>
    </p:bg>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AC1BC19B-651B-414E-841C-B176B8CD7804}"/>
              </a:ext>
            </a:extLst>
          </p:cNvPr>
          <p:cNvPicPr>
            <a:picLocks noChangeAspect="1"/>
          </p:cNvPicPr>
          <p:nvPr userDrawn="1"/>
        </p:nvPicPr>
        <p:blipFill>
          <a:blip r:embed="rId2"/>
          <a:stretch>
            <a:fillRect/>
          </a:stretch>
        </p:blipFill>
        <p:spPr>
          <a:xfrm>
            <a:off x="4560090" y="3308063"/>
            <a:ext cx="3071820" cy="502086"/>
          </a:xfrm>
          <a:prstGeom prst="rect">
            <a:avLst/>
          </a:prstGeom>
        </p:spPr>
      </p:pic>
    </p:spTree>
    <p:extLst>
      <p:ext uri="{BB962C8B-B14F-4D97-AF65-F5344CB8AC3E}">
        <p14:creationId xmlns:p14="http://schemas.microsoft.com/office/powerpoint/2010/main" val="99841590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3_INTERNA BAM">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AD9A5551-CA83-0D47-88CD-C9F6ED7CC93B}"/>
              </a:ext>
            </a:extLst>
          </p:cNvPr>
          <p:cNvPicPr>
            <a:picLocks noChangeAspect="1"/>
          </p:cNvPicPr>
          <p:nvPr userDrawn="1"/>
        </p:nvPicPr>
        <p:blipFill>
          <a:blip r:embed="rId2"/>
          <a:stretch>
            <a:fillRect/>
          </a:stretch>
        </p:blipFill>
        <p:spPr>
          <a:xfrm>
            <a:off x="298984" y="6321287"/>
            <a:ext cx="796169" cy="223293"/>
          </a:xfrm>
          <a:prstGeom prst="rect">
            <a:avLst/>
          </a:prstGeom>
        </p:spPr>
      </p:pic>
    </p:spTree>
    <p:extLst>
      <p:ext uri="{BB962C8B-B14F-4D97-AF65-F5344CB8AC3E}">
        <p14:creationId xmlns:p14="http://schemas.microsoft.com/office/powerpoint/2010/main" val="230539169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3_OPEN BAM">
    <p:bg>
      <p:bgPr>
        <a:solidFill>
          <a:schemeClr val="bg1"/>
        </a:solidFill>
        <a:effectLst/>
      </p:bgPr>
    </p:bg>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B9D4FD9E-34D3-D548-B020-CCD44841934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Imagen 4">
            <a:extLst>
              <a:ext uri="{FF2B5EF4-FFF2-40B4-BE49-F238E27FC236}">
                <a16:creationId xmlns:a16="http://schemas.microsoft.com/office/drawing/2014/main" id="{C03E25EB-66DE-F449-BF88-221FBA649945}"/>
              </a:ext>
            </a:extLst>
          </p:cNvPr>
          <p:cNvPicPr>
            <a:picLocks noChangeAspect="1"/>
          </p:cNvPicPr>
          <p:nvPr userDrawn="1"/>
        </p:nvPicPr>
        <p:blipFill>
          <a:blip r:embed="rId3"/>
          <a:stretch>
            <a:fillRect/>
          </a:stretch>
        </p:blipFill>
        <p:spPr>
          <a:xfrm>
            <a:off x="538573" y="5975271"/>
            <a:ext cx="991977" cy="278209"/>
          </a:xfrm>
          <a:prstGeom prst="rect">
            <a:avLst/>
          </a:prstGeom>
        </p:spPr>
      </p:pic>
    </p:spTree>
    <p:extLst>
      <p:ext uri="{BB962C8B-B14F-4D97-AF65-F5344CB8AC3E}">
        <p14:creationId xmlns:p14="http://schemas.microsoft.com/office/powerpoint/2010/main" val="35618635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6_CIERRE BAM">
    <p:bg>
      <p:bgPr>
        <a:solidFill>
          <a:schemeClr val="bg2"/>
        </a:solidFill>
        <a:effectLst/>
      </p:bgPr>
    </p:bg>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D7756AB0-8FE0-DC49-A285-763C1B22F49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Imagen 4">
            <a:extLst>
              <a:ext uri="{FF2B5EF4-FFF2-40B4-BE49-F238E27FC236}">
                <a16:creationId xmlns:a16="http://schemas.microsoft.com/office/drawing/2014/main" id="{3A34545A-0700-6A40-A667-1693C3A1A43A}"/>
              </a:ext>
            </a:extLst>
          </p:cNvPr>
          <p:cNvPicPr>
            <a:picLocks noChangeAspect="1"/>
          </p:cNvPicPr>
          <p:nvPr userDrawn="1"/>
        </p:nvPicPr>
        <p:blipFill>
          <a:blip r:embed="rId3"/>
          <a:stretch>
            <a:fillRect/>
          </a:stretch>
        </p:blipFill>
        <p:spPr>
          <a:xfrm>
            <a:off x="5050634" y="3265923"/>
            <a:ext cx="2090732" cy="586365"/>
          </a:xfrm>
          <a:prstGeom prst="rect">
            <a:avLst/>
          </a:prstGeom>
        </p:spPr>
      </p:pic>
    </p:spTree>
    <p:extLst>
      <p:ext uri="{BB962C8B-B14F-4D97-AF65-F5344CB8AC3E}">
        <p14:creationId xmlns:p14="http://schemas.microsoft.com/office/powerpoint/2010/main" val="88959777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7_CIERRE BAM">
    <p:bg>
      <p:bgPr>
        <a:solidFill>
          <a:schemeClr val="bg2"/>
        </a:solidFill>
        <a:effectLst/>
      </p:bgPr>
    </p:bg>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565AB95E-692D-EE44-8BE9-DD8AA07234D7}"/>
              </a:ext>
            </a:extLst>
          </p:cNvPr>
          <p:cNvPicPr>
            <a:picLocks noChangeAspect="1"/>
          </p:cNvPicPr>
          <p:nvPr userDrawn="1"/>
        </p:nvPicPr>
        <p:blipFill>
          <a:blip r:embed="rId2"/>
          <a:stretch>
            <a:fillRect/>
          </a:stretch>
        </p:blipFill>
        <p:spPr>
          <a:xfrm>
            <a:off x="5050634" y="3265923"/>
            <a:ext cx="2090732" cy="586365"/>
          </a:xfrm>
          <a:prstGeom prst="rect">
            <a:avLst/>
          </a:prstGeom>
        </p:spPr>
      </p:pic>
    </p:spTree>
    <p:extLst>
      <p:ext uri="{BB962C8B-B14F-4D97-AF65-F5344CB8AC3E}">
        <p14:creationId xmlns:p14="http://schemas.microsoft.com/office/powerpoint/2010/main" val="257997964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0_COVER X4">
    <p:bg>
      <p:bgPr>
        <a:solidFill>
          <a:schemeClr val="bg2"/>
        </a:solidFill>
        <a:effectLst/>
      </p:bgPr>
    </p:bg>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0FB43CCD-7D2C-EC43-9512-829E35D6BBE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11" name="Grupo 10">
            <a:extLst>
              <a:ext uri="{FF2B5EF4-FFF2-40B4-BE49-F238E27FC236}">
                <a16:creationId xmlns:a16="http://schemas.microsoft.com/office/drawing/2014/main" id="{C35940E3-FA5B-C34B-8C5A-712962EA0918}"/>
              </a:ext>
            </a:extLst>
          </p:cNvPr>
          <p:cNvGrpSpPr/>
          <p:nvPr userDrawn="1"/>
        </p:nvGrpSpPr>
        <p:grpSpPr>
          <a:xfrm>
            <a:off x="1292233" y="5939798"/>
            <a:ext cx="9607534" cy="360499"/>
            <a:chOff x="1292233" y="5939798"/>
            <a:chExt cx="9607534" cy="360499"/>
          </a:xfrm>
        </p:grpSpPr>
        <p:pic>
          <p:nvPicPr>
            <p:cNvPr id="12" name="Imagen 11">
              <a:extLst>
                <a:ext uri="{FF2B5EF4-FFF2-40B4-BE49-F238E27FC236}">
                  <a16:creationId xmlns:a16="http://schemas.microsoft.com/office/drawing/2014/main" id="{E9F59810-F887-6A47-B2B8-07282676EE91}"/>
                </a:ext>
              </a:extLst>
            </p:cNvPr>
            <p:cNvPicPr>
              <a:picLocks noChangeAspect="1"/>
            </p:cNvPicPr>
            <p:nvPr/>
          </p:nvPicPr>
          <p:blipFill>
            <a:blip r:embed="rId3">
              <a:lum bright="100000" contrast="-100000"/>
            </a:blip>
            <a:stretch>
              <a:fillRect/>
            </a:stretch>
          </p:blipFill>
          <p:spPr>
            <a:xfrm>
              <a:off x="1292233" y="5962601"/>
              <a:ext cx="2481943" cy="314892"/>
            </a:xfrm>
            <a:prstGeom prst="rect">
              <a:avLst/>
            </a:prstGeom>
          </p:spPr>
        </p:pic>
        <p:pic>
          <p:nvPicPr>
            <p:cNvPr id="13" name="Imagen 12">
              <a:extLst>
                <a:ext uri="{FF2B5EF4-FFF2-40B4-BE49-F238E27FC236}">
                  <a16:creationId xmlns:a16="http://schemas.microsoft.com/office/drawing/2014/main" id="{AE2E3391-25B6-9245-9985-A95AB295A61D}"/>
                </a:ext>
              </a:extLst>
            </p:cNvPr>
            <p:cNvPicPr>
              <a:picLocks noChangeAspect="1"/>
            </p:cNvPicPr>
            <p:nvPr/>
          </p:nvPicPr>
          <p:blipFill>
            <a:blip r:embed="rId4"/>
            <a:stretch>
              <a:fillRect/>
            </a:stretch>
          </p:blipFill>
          <p:spPr>
            <a:xfrm>
              <a:off x="4250006" y="5939798"/>
              <a:ext cx="2702485" cy="360499"/>
            </a:xfrm>
            <a:prstGeom prst="rect">
              <a:avLst/>
            </a:prstGeom>
          </p:spPr>
        </p:pic>
        <p:pic>
          <p:nvPicPr>
            <p:cNvPr id="14" name="Imagen 13">
              <a:extLst>
                <a:ext uri="{FF2B5EF4-FFF2-40B4-BE49-F238E27FC236}">
                  <a16:creationId xmlns:a16="http://schemas.microsoft.com/office/drawing/2014/main" id="{31C0DB8D-6AFB-944F-AA6B-63B8E70268B9}"/>
                </a:ext>
              </a:extLst>
            </p:cNvPr>
            <p:cNvPicPr>
              <a:picLocks noChangeAspect="1"/>
            </p:cNvPicPr>
            <p:nvPr/>
          </p:nvPicPr>
          <p:blipFill>
            <a:blip r:embed="rId5"/>
            <a:stretch>
              <a:fillRect/>
            </a:stretch>
          </p:blipFill>
          <p:spPr>
            <a:xfrm>
              <a:off x="7428321" y="5965374"/>
              <a:ext cx="1892617" cy="309347"/>
            </a:xfrm>
            <a:prstGeom prst="rect">
              <a:avLst/>
            </a:prstGeom>
          </p:spPr>
        </p:pic>
        <p:pic>
          <p:nvPicPr>
            <p:cNvPr id="15" name="Imagen 14">
              <a:extLst>
                <a:ext uri="{FF2B5EF4-FFF2-40B4-BE49-F238E27FC236}">
                  <a16:creationId xmlns:a16="http://schemas.microsoft.com/office/drawing/2014/main" id="{47E4D784-2E37-354A-80B4-A7C9C65B061E}"/>
                </a:ext>
              </a:extLst>
            </p:cNvPr>
            <p:cNvPicPr>
              <a:picLocks noChangeAspect="1"/>
            </p:cNvPicPr>
            <p:nvPr/>
          </p:nvPicPr>
          <p:blipFill>
            <a:blip r:embed="rId6"/>
            <a:stretch>
              <a:fillRect/>
            </a:stretch>
          </p:blipFill>
          <p:spPr>
            <a:xfrm>
              <a:off x="9796767" y="5965374"/>
              <a:ext cx="1103000" cy="309347"/>
            </a:xfrm>
            <a:prstGeom prst="rect">
              <a:avLst/>
            </a:prstGeom>
          </p:spPr>
        </p:pic>
      </p:grpSp>
    </p:spTree>
    <p:extLst>
      <p:ext uri="{BB962C8B-B14F-4D97-AF65-F5344CB8AC3E}">
        <p14:creationId xmlns:p14="http://schemas.microsoft.com/office/powerpoint/2010/main" val="331669137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8_CIERRE X4">
    <p:bg>
      <p:bgPr>
        <a:solidFill>
          <a:schemeClr val="bg2"/>
        </a:solidFill>
        <a:effectLst/>
      </p:bgPr>
    </p:bg>
    <p:spTree>
      <p:nvGrpSpPr>
        <p:cNvPr id="1" name=""/>
        <p:cNvGrpSpPr/>
        <p:nvPr/>
      </p:nvGrpSpPr>
      <p:grpSpPr>
        <a:xfrm>
          <a:off x="0" y="0"/>
          <a:ext cx="0" cy="0"/>
          <a:chOff x="0" y="0"/>
          <a:chExt cx="0" cy="0"/>
        </a:xfrm>
      </p:grpSpPr>
      <p:pic>
        <p:nvPicPr>
          <p:cNvPr id="11" name="Imagen 10">
            <a:extLst>
              <a:ext uri="{FF2B5EF4-FFF2-40B4-BE49-F238E27FC236}">
                <a16:creationId xmlns:a16="http://schemas.microsoft.com/office/drawing/2014/main" id="{BEF2B336-0D7F-BF4C-926B-2F8F9E39CEE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4" name="Grupo 3">
            <a:extLst>
              <a:ext uri="{FF2B5EF4-FFF2-40B4-BE49-F238E27FC236}">
                <a16:creationId xmlns:a16="http://schemas.microsoft.com/office/drawing/2014/main" id="{25E5A28B-3D2A-E845-9C68-94199A6D7E7F}"/>
              </a:ext>
            </a:extLst>
          </p:cNvPr>
          <p:cNvGrpSpPr/>
          <p:nvPr userDrawn="1"/>
        </p:nvGrpSpPr>
        <p:grpSpPr>
          <a:xfrm>
            <a:off x="1054141" y="3314035"/>
            <a:ext cx="10083719" cy="382333"/>
            <a:chOff x="-3695436" y="3196409"/>
            <a:chExt cx="15034027" cy="570028"/>
          </a:xfrm>
        </p:grpSpPr>
        <p:pic>
          <p:nvPicPr>
            <p:cNvPr id="6" name="Imagen 5">
              <a:extLst>
                <a:ext uri="{FF2B5EF4-FFF2-40B4-BE49-F238E27FC236}">
                  <a16:creationId xmlns:a16="http://schemas.microsoft.com/office/drawing/2014/main" id="{2B798C44-8557-9440-AAB9-4BC35DB4C485}"/>
                </a:ext>
              </a:extLst>
            </p:cNvPr>
            <p:cNvPicPr>
              <a:picLocks noChangeAspect="1"/>
            </p:cNvPicPr>
            <p:nvPr userDrawn="1"/>
          </p:nvPicPr>
          <p:blipFill>
            <a:blip r:embed="rId3"/>
            <a:stretch>
              <a:fillRect/>
            </a:stretch>
          </p:blipFill>
          <p:spPr>
            <a:xfrm>
              <a:off x="9578314" y="3234580"/>
              <a:ext cx="1760277" cy="493685"/>
            </a:xfrm>
            <a:prstGeom prst="rect">
              <a:avLst/>
            </a:prstGeom>
          </p:spPr>
        </p:pic>
        <p:pic>
          <p:nvPicPr>
            <p:cNvPr id="8" name="Imagen 7">
              <a:extLst>
                <a:ext uri="{FF2B5EF4-FFF2-40B4-BE49-F238E27FC236}">
                  <a16:creationId xmlns:a16="http://schemas.microsoft.com/office/drawing/2014/main" id="{0B4D831F-BFC3-764F-A582-69DF6F85E2CD}"/>
                </a:ext>
              </a:extLst>
            </p:cNvPr>
            <p:cNvPicPr>
              <a:picLocks noChangeAspect="1"/>
            </p:cNvPicPr>
            <p:nvPr userDrawn="1"/>
          </p:nvPicPr>
          <p:blipFill>
            <a:blip r:embed="rId4"/>
            <a:stretch>
              <a:fillRect/>
            </a:stretch>
          </p:blipFill>
          <p:spPr>
            <a:xfrm>
              <a:off x="5906402" y="3224462"/>
              <a:ext cx="3144218" cy="513920"/>
            </a:xfrm>
            <a:prstGeom prst="rect">
              <a:avLst/>
            </a:prstGeom>
          </p:spPr>
        </p:pic>
        <p:pic>
          <p:nvPicPr>
            <p:cNvPr id="9" name="Imagen 8">
              <a:extLst>
                <a:ext uri="{FF2B5EF4-FFF2-40B4-BE49-F238E27FC236}">
                  <a16:creationId xmlns:a16="http://schemas.microsoft.com/office/drawing/2014/main" id="{6256C222-8540-B348-8FC0-DC627FED44C5}"/>
                </a:ext>
              </a:extLst>
            </p:cNvPr>
            <p:cNvPicPr>
              <a:picLocks noChangeAspect="1"/>
            </p:cNvPicPr>
            <p:nvPr userDrawn="1"/>
          </p:nvPicPr>
          <p:blipFill>
            <a:blip r:embed="rId5"/>
            <a:stretch>
              <a:fillRect/>
            </a:stretch>
          </p:blipFill>
          <p:spPr>
            <a:xfrm>
              <a:off x="1105483" y="3196409"/>
              <a:ext cx="4273222" cy="570028"/>
            </a:xfrm>
            <a:prstGeom prst="rect">
              <a:avLst/>
            </a:prstGeom>
          </p:spPr>
        </p:pic>
        <p:pic>
          <p:nvPicPr>
            <p:cNvPr id="10" name="Imagen 9">
              <a:extLst>
                <a:ext uri="{FF2B5EF4-FFF2-40B4-BE49-F238E27FC236}">
                  <a16:creationId xmlns:a16="http://schemas.microsoft.com/office/drawing/2014/main" id="{252B7A06-063A-E245-BA1F-85A41193221E}"/>
                </a:ext>
              </a:extLst>
            </p:cNvPr>
            <p:cNvPicPr>
              <a:picLocks noChangeAspect="1"/>
            </p:cNvPicPr>
            <p:nvPr userDrawn="1"/>
          </p:nvPicPr>
          <p:blipFill>
            <a:blip r:embed="rId6"/>
            <a:stretch>
              <a:fillRect/>
            </a:stretch>
          </p:blipFill>
          <p:spPr>
            <a:xfrm>
              <a:off x="-3695436" y="3210343"/>
              <a:ext cx="4273222" cy="542157"/>
            </a:xfrm>
            <a:prstGeom prst="rect">
              <a:avLst/>
            </a:prstGeom>
          </p:spPr>
        </p:pic>
      </p:grpSp>
    </p:spTree>
    <p:extLst>
      <p:ext uri="{BB962C8B-B14F-4D97-AF65-F5344CB8AC3E}">
        <p14:creationId xmlns:p14="http://schemas.microsoft.com/office/powerpoint/2010/main" val="90582430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9_CIERRE X4">
    <p:bg>
      <p:bgPr>
        <a:solidFill>
          <a:schemeClr val="bg2"/>
        </a:solidFill>
        <a:effectLst/>
      </p:bgPr>
    </p:bg>
    <p:spTree>
      <p:nvGrpSpPr>
        <p:cNvPr id="1" name=""/>
        <p:cNvGrpSpPr/>
        <p:nvPr/>
      </p:nvGrpSpPr>
      <p:grpSpPr>
        <a:xfrm>
          <a:off x="0" y="0"/>
          <a:ext cx="0" cy="0"/>
          <a:chOff x="0" y="0"/>
          <a:chExt cx="0" cy="0"/>
        </a:xfrm>
      </p:grpSpPr>
      <p:grpSp>
        <p:nvGrpSpPr>
          <p:cNvPr id="4" name="Grupo 3">
            <a:extLst>
              <a:ext uri="{FF2B5EF4-FFF2-40B4-BE49-F238E27FC236}">
                <a16:creationId xmlns:a16="http://schemas.microsoft.com/office/drawing/2014/main" id="{33975FB6-F01F-6D4C-9C51-56644897FE9C}"/>
              </a:ext>
            </a:extLst>
          </p:cNvPr>
          <p:cNvGrpSpPr/>
          <p:nvPr userDrawn="1"/>
        </p:nvGrpSpPr>
        <p:grpSpPr>
          <a:xfrm>
            <a:off x="1054141" y="3314035"/>
            <a:ext cx="10083719" cy="382333"/>
            <a:chOff x="-3695436" y="3196409"/>
            <a:chExt cx="15034027" cy="570028"/>
          </a:xfrm>
        </p:grpSpPr>
        <p:pic>
          <p:nvPicPr>
            <p:cNvPr id="5" name="Imagen 4">
              <a:extLst>
                <a:ext uri="{FF2B5EF4-FFF2-40B4-BE49-F238E27FC236}">
                  <a16:creationId xmlns:a16="http://schemas.microsoft.com/office/drawing/2014/main" id="{9130C207-1491-6640-82AB-7440AACB6EE2}"/>
                </a:ext>
              </a:extLst>
            </p:cNvPr>
            <p:cNvPicPr>
              <a:picLocks noChangeAspect="1"/>
            </p:cNvPicPr>
            <p:nvPr userDrawn="1"/>
          </p:nvPicPr>
          <p:blipFill>
            <a:blip r:embed="rId2"/>
            <a:stretch>
              <a:fillRect/>
            </a:stretch>
          </p:blipFill>
          <p:spPr>
            <a:xfrm>
              <a:off x="9578314" y="3234580"/>
              <a:ext cx="1760277" cy="493685"/>
            </a:xfrm>
            <a:prstGeom prst="rect">
              <a:avLst/>
            </a:prstGeom>
          </p:spPr>
        </p:pic>
        <p:pic>
          <p:nvPicPr>
            <p:cNvPr id="6" name="Imagen 5">
              <a:extLst>
                <a:ext uri="{FF2B5EF4-FFF2-40B4-BE49-F238E27FC236}">
                  <a16:creationId xmlns:a16="http://schemas.microsoft.com/office/drawing/2014/main" id="{92531815-9DFD-8347-BDB9-00EF4B9EB0E6}"/>
                </a:ext>
              </a:extLst>
            </p:cNvPr>
            <p:cNvPicPr>
              <a:picLocks noChangeAspect="1"/>
            </p:cNvPicPr>
            <p:nvPr userDrawn="1"/>
          </p:nvPicPr>
          <p:blipFill>
            <a:blip r:embed="rId3"/>
            <a:stretch>
              <a:fillRect/>
            </a:stretch>
          </p:blipFill>
          <p:spPr>
            <a:xfrm>
              <a:off x="5906402" y="3224462"/>
              <a:ext cx="3144218" cy="513920"/>
            </a:xfrm>
            <a:prstGeom prst="rect">
              <a:avLst/>
            </a:prstGeom>
          </p:spPr>
        </p:pic>
        <p:pic>
          <p:nvPicPr>
            <p:cNvPr id="7" name="Imagen 6">
              <a:extLst>
                <a:ext uri="{FF2B5EF4-FFF2-40B4-BE49-F238E27FC236}">
                  <a16:creationId xmlns:a16="http://schemas.microsoft.com/office/drawing/2014/main" id="{5875A3D6-5EA2-6446-8E5D-8DB42D0DAB4D}"/>
                </a:ext>
              </a:extLst>
            </p:cNvPr>
            <p:cNvPicPr>
              <a:picLocks noChangeAspect="1"/>
            </p:cNvPicPr>
            <p:nvPr userDrawn="1"/>
          </p:nvPicPr>
          <p:blipFill>
            <a:blip r:embed="rId4"/>
            <a:stretch>
              <a:fillRect/>
            </a:stretch>
          </p:blipFill>
          <p:spPr>
            <a:xfrm>
              <a:off x="1105483" y="3196409"/>
              <a:ext cx="4273222" cy="570028"/>
            </a:xfrm>
            <a:prstGeom prst="rect">
              <a:avLst/>
            </a:prstGeom>
          </p:spPr>
        </p:pic>
        <p:pic>
          <p:nvPicPr>
            <p:cNvPr id="8" name="Imagen 7">
              <a:extLst>
                <a:ext uri="{FF2B5EF4-FFF2-40B4-BE49-F238E27FC236}">
                  <a16:creationId xmlns:a16="http://schemas.microsoft.com/office/drawing/2014/main" id="{E779ED69-D743-A047-8558-93CA9CDCA5F8}"/>
                </a:ext>
              </a:extLst>
            </p:cNvPr>
            <p:cNvPicPr>
              <a:picLocks noChangeAspect="1"/>
            </p:cNvPicPr>
            <p:nvPr userDrawn="1"/>
          </p:nvPicPr>
          <p:blipFill>
            <a:blip r:embed="rId5"/>
            <a:stretch>
              <a:fillRect/>
            </a:stretch>
          </p:blipFill>
          <p:spPr>
            <a:xfrm>
              <a:off x="-3695436" y="3210343"/>
              <a:ext cx="4273222" cy="542157"/>
            </a:xfrm>
            <a:prstGeom prst="rect">
              <a:avLst/>
            </a:prstGeom>
          </p:spPr>
        </p:pic>
      </p:grpSp>
    </p:spTree>
    <p:extLst>
      <p:ext uri="{BB962C8B-B14F-4D97-AF65-F5344CB8AC3E}">
        <p14:creationId xmlns:p14="http://schemas.microsoft.com/office/powerpoint/2010/main" val="42164369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50% OP1">
    <p:spTree>
      <p:nvGrpSpPr>
        <p:cNvPr id="1" name=""/>
        <p:cNvGrpSpPr/>
        <p:nvPr/>
      </p:nvGrpSpPr>
      <p:grpSpPr>
        <a:xfrm>
          <a:off x="0" y="0"/>
          <a:ext cx="0" cy="0"/>
          <a:chOff x="0" y="0"/>
          <a:chExt cx="0" cy="0"/>
        </a:xfrm>
      </p:grpSpPr>
      <p:sp>
        <p:nvSpPr>
          <p:cNvPr id="3" name="Rectángulo 2">
            <a:extLst>
              <a:ext uri="{FF2B5EF4-FFF2-40B4-BE49-F238E27FC236}">
                <a16:creationId xmlns:a16="http://schemas.microsoft.com/office/drawing/2014/main" id="{3C598E7B-17CC-6343-AB53-2239B86B8454}"/>
              </a:ext>
            </a:extLst>
          </p:cNvPr>
          <p:cNvSpPr/>
          <p:nvPr userDrawn="1"/>
        </p:nvSpPr>
        <p:spPr>
          <a:xfrm flipH="1">
            <a:off x="5970108" y="0"/>
            <a:ext cx="6221891" cy="6858000"/>
          </a:xfrm>
          <a:prstGeom prst="rect">
            <a:avLst/>
          </a:prstGeom>
          <a:solidFill>
            <a:srgbClr val="2A2A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latin typeface="CIBFont Sans Regular" panose="020B0603020202020104" pitchFamily="34" charset="77"/>
            </a:endParaRPr>
          </a:p>
        </p:txBody>
      </p:sp>
    </p:spTree>
    <p:extLst>
      <p:ext uri="{BB962C8B-B14F-4D97-AF65-F5344CB8AC3E}">
        <p14:creationId xmlns:p14="http://schemas.microsoft.com/office/powerpoint/2010/main" val="19646581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0% OP2">
    <p:spTree>
      <p:nvGrpSpPr>
        <p:cNvPr id="1" name=""/>
        <p:cNvGrpSpPr/>
        <p:nvPr/>
      </p:nvGrpSpPr>
      <p:grpSpPr>
        <a:xfrm>
          <a:off x="0" y="0"/>
          <a:ext cx="0" cy="0"/>
          <a:chOff x="0" y="0"/>
          <a:chExt cx="0" cy="0"/>
        </a:xfrm>
      </p:grpSpPr>
      <p:sp>
        <p:nvSpPr>
          <p:cNvPr id="3" name="Rectángulo 2">
            <a:extLst>
              <a:ext uri="{FF2B5EF4-FFF2-40B4-BE49-F238E27FC236}">
                <a16:creationId xmlns:a16="http://schemas.microsoft.com/office/drawing/2014/main" id="{3C598E7B-17CC-6343-AB53-2239B86B8454}"/>
              </a:ext>
            </a:extLst>
          </p:cNvPr>
          <p:cNvSpPr/>
          <p:nvPr userDrawn="1"/>
        </p:nvSpPr>
        <p:spPr>
          <a:xfrm flipH="1">
            <a:off x="0" y="0"/>
            <a:ext cx="6221891" cy="6858000"/>
          </a:xfrm>
          <a:prstGeom prst="rect">
            <a:avLst/>
          </a:prstGeom>
          <a:solidFill>
            <a:srgbClr val="2A2A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latin typeface="CIBFont Sans Regular" panose="020B0603020202020104" pitchFamily="34" charset="77"/>
            </a:endParaRPr>
          </a:p>
        </p:txBody>
      </p:sp>
    </p:spTree>
    <p:extLst>
      <p:ext uri="{BB962C8B-B14F-4D97-AF65-F5344CB8AC3E}">
        <p14:creationId xmlns:p14="http://schemas.microsoft.com/office/powerpoint/2010/main" val="8049133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FONDO-GRISCLARO">
    <p:bg>
      <p:bgPr>
        <a:solidFill>
          <a:srgbClr val="E2E0E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130999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Fondo NEGRO + Trazos">
    <p:bg>
      <p:bgPr>
        <a:solidFill>
          <a:srgbClr val="272422"/>
        </a:solidFill>
        <a:effectLst/>
      </p:bgPr>
    </p:bg>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4F3B7090-D3D7-E140-9C4E-CBC6914D804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235857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Fondo NEGRO + Trazos">
    <p:bg>
      <p:bgPr>
        <a:solidFill>
          <a:srgbClr val="272422"/>
        </a:solidFill>
        <a:effectLst/>
      </p:bgPr>
    </p:bg>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F2675592-C270-2C4B-909B-01442EBA49B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3129438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Fondo NEGRO">
    <p:bg>
      <p:bgPr>
        <a:solidFill>
          <a:srgbClr val="272422"/>
        </a:solidFill>
        <a:effectLst/>
      </p:bgPr>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BEF2AA31-5429-1C43-8D43-78B87E003B3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dirty="0"/>
              <a:t>Haga clic para modificar el estilo de título del patrón</a:t>
            </a:r>
            <a:endParaRPr lang="es-CO" dirty="0"/>
          </a:p>
        </p:txBody>
      </p:sp>
      <p:sp>
        <p:nvSpPr>
          <p:cNvPr id="3" name="Marcador de texto 2">
            <a:extLst>
              <a:ext uri="{FF2B5EF4-FFF2-40B4-BE49-F238E27FC236}">
                <a16:creationId xmlns:a16="http://schemas.microsoft.com/office/drawing/2014/main" id="{0325EDBE-5AAB-3F42-BAD8-3338104D32D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r>
              <a:rPr lang="es-ES" dirty="0"/>
              <a:t>Editar los estilos de texto del patrón
Segundo nivel
Tercer nivel
Cuarto nivel
Quinto nivel</a:t>
            </a:r>
            <a:endParaRPr lang="es-CO" dirty="0"/>
          </a:p>
        </p:txBody>
      </p:sp>
    </p:spTree>
    <p:extLst>
      <p:ext uri="{BB962C8B-B14F-4D97-AF65-F5344CB8AC3E}">
        <p14:creationId xmlns:p14="http://schemas.microsoft.com/office/powerpoint/2010/main" val="1525520249"/>
      </p:ext>
    </p:extLst>
  </p:cSld>
  <p:clrMap bg1="lt1" tx1="dk1" bg2="lt2" tx2="dk2" accent1="accent1" accent2="accent2" accent3="accent3" accent4="accent4" accent5="accent5" accent6="accent6" hlink="hlink" folHlink="folHlink"/>
  <p:sldLayoutIdLst>
    <p:sldLayoutId id="2147484080" r:id="rId1"/>
    <p:sldLayoutId id="2147484106" r:id="rId2"/>
    <p:sldLayoutId id="2147484154" r:id="rId3"/>
    <p:sldLayoutId id="2147484152" r:id="rId4"/>
    <p:sldLayoutId id="2147484157" r:id="rId5"/>
    <p:sldLayoutId id="2147484084" r:id="rId6"/>
    <p:sldLayoutId id="2147484151" r:id="rId7"/>
    <p:sldLayoutId id="2147484160" r:id="rId8"/>
    <p:sldLayoutId id="2147484069" r:id="rId9"/>
    <p:sldLayoutId id="2147484164" r:id="rId10"/>
    <p:sldLayoutId id="2147484171" r:id="rId11"/>
    <p:sldLayoutId id="2147484097" r:id="rId12"/>
    <p:sldLayoutId id="2147484098" r:id="rId13"/>
    <p:sldLayoutId id="2147484099" r:id="rId14"/>
    <p:sldLayoutId id="2147484100" r:id="rId15"/>
    <p:sldLayoutId id="2147484101" r:id="rId16"/>
    <p:sldLayoutId id="2147484102" r:id="rId17"/>
    <p:sldLayoutId id="2147484167" r:id="rId18"/>
    <p:sldLayoutId id="2147484166" r:id="rId19"/>
    <p:sldLayoutId id="2147484170" r:id="rId20"/>
    <p:sldLayoutId id="2147484161" r:id="rId21"/>
    <p:sldLayoutId id="2147484165" r:id="rId22"/>
    <p:sldLayoutId id="2147484172" r:id="rId23"/>
    <p:sldLayoutId id="2147484173" r:id="rId24"/>
    <p:sldLayoutId id="2147484174" r:id="rId25"/>
    <p:sldLayoutId id="2147484175" r:id="rId26"/>
    <p:sldLayoutId id="2147484176" r:id="rId27"/>
    <p:sldLayoutId id="2147484177" r:id="rId28"/>
    <p:sldLayoutId id="2147484178" r:id="rId29"/>
    <p:sldLayoutId id="2147484179" r:id="rId30"/>
    <p:sldLayoutId id="2147484180" r:id="rId31"/>
    <p:sldLayoutId id="2147484181" r:id="rId32"/>
    <p:sldLayoutId id="2147484182" r:id="rId33"/>
    <p:sldLayoutId id="2147484183" r:id="rId34"/>
    <p:sldLayoutId id="2147484187" r:id="rId35"/>
    <p:sldLayoutId id="2147484185" r:id="rId36"/>
    <p:sldLayoutId id="2147484186" r:id="rId37"/>
  </p:sldLayoutIdLst>
  <p:hf hdr="0" ftr="0" dt="0"/>
  <p:txStyles>
    <p:titleStyle>
      <a:lvl1pPr algn="l" defTabSz="914318" rtl="0" eaLnBrk="1" latinLnBrk="0" hangingPunct="1">
        <a:lnSpc>
          <a:spcPct val="80000"/>
        </a:lnSpc>
        <a:spcBef>
          <a:spcPct val="0"/>
        </a:spcBef>
        <a:buNone/>
        <a:defRPr sz="2800" b="1" i="0" kern="1200" spc="-100" baseline="0">
          <a:solidFill>
            <a:schemeClr val="bg1">
              <a:lumMod val="10000"/>
            </a:schemeClr>
          </a:solidFill>
          <a:latin typeface="CIBFont Sans" panose="020B0603020202020104" pitchFamily="34" charset="77"/>
          <a:ea typeface="CIBFont Sans" panose="020B0603020202020104" pitchFamily="34" charset="77"/>
          <a:cs typeface="CIBFont Sans" panose="020B0603020202020104" pitchFamily="34" charset="77"/>
        </a:defRPr>
      </a:lvl1pPr>
    </p:titleStyle>
    <p:bodyStyle>
      <a:lvl1pPr marL="0" indent="0" algn="l" defTabSz="914318" rtl="0" eaLnBrk="1" latinLnBrk="0" hangingPunct="1">
        <a:lnSpc>
          <a:spcPct val="150000"/>
        </a:lnSpc>
        <a:spcBef>
          <a:spcPts val="0"/>
        </a:spcBef>
        <a:buFont typeface="Arial" panose="020B0604020202020204" pitchFamily="34" charset="0"/>
        <a:buNone/>
        <a:defRPr sz="2200" b="0" i="0" kern="1200">
          <a:solidFill>
            <a:schemeClr val="tx1"/>
          </a:solidFill>
          <a:latin typeface="CIBFont Sans" panose="020B0603020202020104" pitchFamily="34" charset="77"/>
          <a:ea typeface="+mn-ea"/>
          <a:cs typeface="+mn-cs"/>
        </a:defRPr>
      </a:lvl1pPr>
      <a:lvl2pPr marL="0" indent="0" algn="l" defTabSz="914318" rtl="0" eaLnBrk="1" latinLnBrk="0" hangingPunct="1">
        <a:lnSpc>
          <a:spcPct val="150000"/>
        </a:lnSpc>
        <a:spcBef>
          <a:spcPts val="0"/>
        </a:spcBef>
        <a:buFont typeface="Arial" panose="020B0604020202020204" pitchFamily="34" charset="0"/>
        <a:buNone/>
        <a:defRPr sz="1800" kern="1200">
          <a:solidFill>
            <a:schemeClr val="tx1"/>
          </a:solidFill>
          <a:latin typeface="+mn-lt"/>
          <a:ea typeface="+mn-ea"/>
          <a:cs typeface="+mn-cs"/>
        </a:defRPr>
      </a:lvl2pPr>
      <a:lvl3pPr marL="0" indent="0" algn="l" defTabSz="914318" rtl="0" eaLnBrk="1" latinLnBrk="0" hangingPunct="1">
        <a:lnSpc>
          <a:spcPct val="150000"/>
        </a:lnSpc>
        <a:spcBef>
          <a:spcPts val="0"/>
        </a:spcBef>
        <a:buFont typeface="Arial" panose="020B0604020202020204" pitchFamily="34" charset="0"/>
        <a:buNone/>
        <a:defRPr sz="1200" kern="1200">
          <a:solidFill>
            <a:schemeClr val="tx1"/>
          </a:solidFill>
          <a:latin typeface="+mn-lt"/>
          <a:ea typeface="+mn-ea"/>
          <a:cs typeface="+mn-cs"/>
        </a:defRPr>
      </a:lvl3pPr>
      <a:lvl4pPr marL="0" indent="0" algn="l" defTabSz="914318" rtl="0" eaLnBrk="1" latinLnBrk="0" hangingPunct="1">
        <a:lnSpc>
          <a:spcPct val="150000"/>
        </a:lnSpc>
        <a:spcBef>
          <a:spcPts val="0"/>
        </a:spcBef>
        <a:buFont typeface="Arial" panose="020B0604020202020204" pitchFamily="34" charset="0"/>
        <a:buNone/>
        <a:defRPr sz="1000" kern="1200">
          <a:solidFill>
            <a:schemeClr val="tx1">
              <a:alpha val="70000"/>
            </a:schemeClr>
          </a:solidFill>
          <a:latin typeface="+mn-lt"/>
          <a:ea typeface="+mn-ea"/>
          <a:cs typeface="+mn-cs"/>
        </a:defRPr>
      </a:lvl4pPr>
      <a:lvl5pPr marL="0" indent="0" algn="l" defTabSz="914318" rtl="0" eaLnBrk="1" latinLnBrk="0" hangingPunct="1">
        <a:lnSpc>
          <a:spcPct val="150000"/>
        </a:lnSpc>
        <a:spcBef>
          <a:spcPts val="0"/>
        </a:spcBef>
        <a:buFont typeface="Arial" panose="020B0604020202020204" pitchFamily="34" charset="0"/>
        <a:buNone/>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18" rtl="0" eaLnBrk="1" latinLnBrk="0" hangingPunct="1">
        <a:defRPr sz="1800" kern="1200">
          <a:solidFill>
            <a:schemeClr val="tx1"/>
          </a:solidFill>
          <a:latin typeface="+mn-lt"/>
          <a:ea typeface="+mn-ea"/>
          <a:cs typeface="+mn-cs"/>
        </a:defRPr>
      </a:lvl1pPr>
      <a:lvl2pPr marL="457159" algn="l" defTabSz="914318" rtl="0" eaLnBrk="1" latinLnBrk="0" hangingPunct="1">
        <a:defRPr sz="1800" kern="1200">
          <a:solidFill>
            <a:schemeClr val="tx1"/>
          </a:solidFill>
          <a:latin typeface="+mn-lt"/>
          <a:ea typeface="+mn-ea"/>
          <a:cs typeface="+mn-cs"/>
        </a:defRPr>
      </a:lvl2pPr>
      <a:lvl3pPr marL="914318" algn="l" defTabSz="914318" rtl="0" eaLnBrk="1" latinLnBrk="0" hangingPunct="1">
        <a:defRPr sz="1800" kern="1200">
          <a:solidFill>
            <a:schemeClr val="tx1"/>
          </a:solidFill>
          <a:latin typeface="+mn-lt"/>
          <a:ea typeface="+mn-ea"/>
          <a:cs typeface="+mn-cs"/>
        </a:defRPr>
      </a:lvl3pPr>
      <a:lvl4pPr marL="1371478" algn="l" defTabSz="914318" rtl="0" eaLnBrk="1" latinLnBrk="0" hangingPunct="1">
        <a:defRPr sz="1800" kern="1200">
          <a:solidFill>
            <a:schemeClr val="tx1"/>
          </a:solidFill>
          <a:latin typeface="+mn-lt"/>
          <a:ea typeface="+mn-ea"/>
          <a:cs typeface="+mn-cs"/>
        </a:defRPr>
      </a:lvl4pPr>
      <a:lvl5pPr marL="1828636" algn="l" defTabSz="914318" rtl="0" eaLnBrk="1" latinLnBrk="0" hangingPunct="1">
        <a:defRPr sz="1800" kern="1200">
          <a:solidFill>
            <a:schemeClr val="tx1"/>
          </a:solidFill>
          <a:latin typeface="+mn-lt"/>
          <a:ea typeface="+mn-ea"/>
          <a:cs typeface="+mn-cs"/>
        </a:defRPr>
      </a:lvl5pPr>
      <a:lvl6pPr marL="2285794" algn="l" defTabSz="914318" rtl="0" eaLnBrk="1" latinLnBrk="0" hangingPunct="1">
        <a:defRPr sz="1800" kern="1200">
          <a:solidFill>
            <a:schemeClr val="tx1"/>
          </a:solidFill>
          <a:latin typeface="+mn-lt"/>
          <a:ea typeface="+mn-ea"/>
          <a:cs typeface="+mn-cs"/>
        </a:defRPr>
      </a:lvl6pPr>
      <a:lvl7pPr marL="2742953" algn="l" defTabSz="914318" rtl="0" eaLnBrk="1" latinLnBrk="0" hangingPunct="1">
        <a:defRPr sz="1800" kern="1200">
          <a:solidFill>
            <a:schemeClr val="tx1"/>
          </a:solidFill>
          <a:latin typeface="+mn-lt"/>
          <a:ea typeface="+mn-ea"/>
          <a:cs typeface="+mn-cs"/>
        </a:defRPr>
      </a:lvl7pPr>
      <a:lvl8pPr marL="3200112" algn="l" defTabSz="914318" rtl="0" eaLnBrk="1" latinLnBrk="0" hangingPunct="1">
        <a:defRPr sz="1800" kern="1200">
          <a:solidFill>
            <a:schemeClr val="tx1"/>
          </a:solidFill>
          <a:latin typeface="+mn-lt"/>
          <a:ea typeface="+mn-ea"/>
          <a:cs typeface="+mn-cs"/>
        </a:defRPr>
      </a:lvl8pPr>
      <a:lvl9pPr marL="3657271" algn="l" defTabSz="914318"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4" orient="horz" pos="164">
          <p15:clr>
            <a:srgbClr val="F26B43"/>
          </p15:clr>
        </p15:guide>
        <p15:guide id="27" orient="horz" pos="4133">
          <p15:clr>
            <a:srgbClr val="F26B43"/>
          </p15:clr>
        </p15:guide>
        <p15:guide id="44">
          <p15:clr>
            <a:srgbClr val="F26B43"/>
          </p15:clr>
        </p15:guide>
        <p15:guide id="45" pos="7680">
          <p15:clr>
            <a:srgbClr val="F26B43"/>
          </p15:clr>
        </p15:guide>
        <p15:guide id="46" orient="horz">
          <p15:clr>
            <a:srgbClr val="F26B43"/>
          </p15:clr>
        </p15:guide>
        <p15:guide id="47" orient="horz" pos="4320">
          <p15:clr>
            <a:srgbClr val="F26B43"/>
          </p15:clr>
        </p15:guide>
        <p15:guide id="53" pos="166">
          <p15:clr>
            <a:srgbClr val="F26B43"/>
          </p15:clr>
        </p15:guide>
        <p15:guide id="54" pos="749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0.xml.rels><?xml version="1.0" encoding="UTF-8" standalone="yes"?>
<Relationships xmlns="http://schemas.openxmlformats.org/package/2006/relationships"><Relationship Id="rId3" Type="http://schemas.openxmlformats.org/officeDocument/2006/relationships/image" Target="../media/image57.svg"/><Relationship Id="rId2" Type="http://schemas.openxmlformats.org/officeDocument/2006/relationships/image" Target="../media/image56.png"/><Relationship Id="rId1" Type="http://schemas.openxmlformats.org/officeDocument/2006/relationships/slideLayout" Target="../slideLayouts/slideLayout2.xml"/><Relationship Id="rId5" Type="http://schemas.openxmlformats.org/officeDocument/2006/relationships/image" Target="../media/image32.svg"/><Relationship Id="rId4" Type="http://schemas.openxmlformats.org/officeDocument/2006/relationships/image" Target="../media/image31.png"/></Relationships>
</file>

<file path=ppt/slides/_rels/slide11.xml.rels><?xml version="1.0" encoding="UTF-8" standalone="yes"?>
<Relationships xmlns="http://schemas.openxmlformats.org/package/2006/relationships"><Relationship Id="rId3" Type="http://schemas.openxmlformats.org/officeDocument/2006/relationships/image" Target="../media/image59.svg"/><Relationship Id="rId2" Type="http://schemas.openxmlformats.org/officeDocument/2006/relationships/image" Target="../media/image58.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svg"/><Relationship Id="rId7" Type="http://schemas.openxmlformats.org/officeDocument/2006/relationships/image" Target="../media/image36.svg"/><Relationship Id="rId2" Type="http://schemas.openxmlformats.org/officeDocument/2006/relationships/image" Target="../media/image31.png"/><Relationship Id="rId1" Type="http://schemas.openxmlformats.org/officeDocument/2006/relationships/slideLayout" Target="../slideLayouts/slideLayout3.xml"/><Relationship Id="rId6" Type="http://schemas.openxmlformats.org/officeDocument/2006/relationships/image" Target="../media/image35.png"/><Relationship Id="rId11" Type="http://schemas.openxmlformats.org/officeDocument/2006/relationships/image" Target="../media/image40.svg"/><Relationship Id="rId5" Type="http://schemas.openxmlformats.org/officeDocument/2006/relationships/image" Target="../media/image34.svg"/><Relationship Id="rId10" Type="http://schemas.openxmlformats.org/officeDocument/2006/relationships/image" Target="../media/image39.png"/><Relationship Id="rId4" Type="http://schemas.openxmlformats.org/officeDocument/2006/relationships/image" Target="../media/image33.png"/><Relationship Id="rId9" Type="http://schemas.openxmlformats.org/officeDocument/2006/relationships/image" Target="../media/image38.svg"/></Relationships>
</file>

<file path=ppt/slides/_rels/slide4.xml.rels><?xml version="1.0" encoding="UTF-8" standalone="yes"?>
<Relationships xmlns="http://schemas.openxmlformats.org/package/2006/relationships"><Relationship Id="rId3" Type="http://schemas.openxmlformats.org/officeDocument/2006/relationships/image" Target="../media/image42.svg"/><Relationship Id="rId7" Type="http://schemas.openxmlformats.org/officeDocument/2006/relationships/image" Target="../media/image32.svg"/><Relationship Id="rId2"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44.svg"/><Relationship Id="rId4" Type="http://schemas.openxmlformats.org/officeDocument/2006/relationships/image" Target="../media/image43.png"/></Relationships>
</file>

<file path=ppt/slides/_rels/slide5.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Layout" Target="../slideLayouts/slideLayout3.xml"/><Relationship Id="rId6" Type="http://schemas.openxmlformats.org/officeDocument/2006/relationships/image" Target="../media/image47.png"/><Relationship Id="rId5" Type="http://schemas.openxmlformats.org/officeDocument/2006/relationships/image" Target="../media/image46.svg"/><Relationship Id="rId4" Type="http://schemas.openxmlformats.org/officeDocument/2006/relationships/image" Target="../media/image45.png"/></Relationships>
</file>

<file path=ppt/slides/_rels/slide6.xml.rels><?xml version="1.0" encoding="UTF-8" standalone="yes"?>
<Relationships xmlns="http://schemas.openxmlformats.org/package/2006/relationships"><Relationship Id="rId3" Type="http://schemas.openxmlformats.org/officeDocument/2006/relationships/image" Target="../media/image49.svg"/><Relationship Id="rId7" Type="http://schemas.openxmlformats.org/officeDocument/2006/relationships/image" Target="../media/image32.svg"/><Relationship Id="rId2" Type="http://schemas.openxmlformats.org/officeDocument/2006/relationships/image" Target="../media/image48.png"/><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51.svg"/><Relationship Id="rId4" Type="http://schemas.openxmlformats.org/officeDocument/2006/relationships/image" Target="../media/image50.png"/></Relationships>
</file>

<file path=ppt/slides/_rels/slide7.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Layout" Target="../slideLayouts/slideLayout3.xml"/><Relationship Id="rId5" Type="http://schemas.openxmlformats.org/officeDocument/2006/relationships/image" Target="../media/image53.svg"/><Relationship Id="rId4" Type="http://schemas.openxmlformats.org/officeDocument/2006/relationships/image" Target="../media/image52.png"/></Relationships>
</file>

<file path=ppt/slides/_rels/slide8.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Layout" Target="../slideLayouts/slideLayout3.xml"/><Relationship Id="rId5" Type="http://schemas.openxmlformats.org/officeDocument/2006/relationships/image" Target="../media/image55.svg"/><Relationship Id="rId4" Type="http://schemas.openxmlformats.org/officeDocument/2006/relationships/image" Target="../media/image5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DBAF6B3A-5E13-F44B-B982-D4E51B8E4080}"/>
              </a:ext>
            </a:extLst>
          </p:cNvPr>
          <p:cNvSpPr/>
          <p:nvPr/>
        </p:nvSpPr>
        <p:spPr>
          <a:xfrm>
            <a:off x="1278839" y="2114803"/>
            <a:ext cx="9634321" cy="2862322"/>
          </a:xfrm>
          <a:prstGeom prst="rect">
            <a:avLst/>
          </a:prstGeom>
        </p:spPr>
        <p:txBody>
          <a:bodyPr wrap="square">
            <a:spAutoFit/>
          </a:bodyPr>
          <a:lstStyle/>
          <a:p>
            <a:pPr algn="ctr"/>
            <a:r>
              <a:rPr lang="en-US" sz="6000" b="1" dirty="0">
                <a:solidFill>
                  <a:schemeClr val="bg2"/>
                </a:solidFill>
                <a:latin typeface="CIBFont Sans" panose="020B0603020202020104" pitchFamily="34" charset="77"/>
              </a:rPr>
              <a:t>Plan de Sesgos Modelo de Agrupamiento Nivel de Madurez</a:t>
            </a:r>
          </a:p>
        </p:txBody>
      </p:sp>
      <p:sp>
        <p:nvSpPr>
          <p:cNvPr id="6" name="Rectángulo 5">
            <a:extLst>
              <a:ext uri="{FF2B5EF4-FFF2-40B4-BE49-F238E27FC236}">
                <a16:creationId xmlns:a16="http://schemas.microsoft.com/office/drawing/2014/main" id="{4AF2A3F9-6993-139D-A171-4E6082BC22DB}"/>
              </a:ext>
            </a:extLst>
          </p:cNvPr>
          <p:cNvSpPr/>
          <p:nvPr/>
        </p:nvSpPr>
        <p:spPr>
          <a:xfrm>
            <a:off x="702733" y="5723467"/>
            <a:ext cx="10676467" cy="821266"/>
          </a:xfrm>
          <a:prstGeom prst="rect">
            <a:avLst/>
          </a:prstGeom>
          <a:solidFill>
            <a:srgbClr val="2724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Tree>
    <p:extLst>
      <p:ext uri="{BB962C8B-B14F-4D97-AF65-F5344CB8AC3E}">
        <p14:creationId xmlns:p14="http://schemas.microsoft.com/office/powerpoint/2010/main" val="17981342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uadroTexto 13">
            <a:extLst>
              <a:ext uri="{FF2B5EF4-FFF2-40B4-BE49-F238E27FC236}">
                <a16:creationId xmlns:a16="http://schemas.microsoft.com/office/drawing/2014/main" id="{E4B7FB73-F7AB-4942-BFF0-EC4377375BFF}"/>
              </a:ext>
            </a:extLst>
          </p:cNvPr>
          <p:cNvSpPr txBox="1"/>
          <p:nvPr/>
        </p:nvSpPr>
        <p:spPr>
          <a:xfrm>
            <a:off x="52871" y="3204595"/>
            <a:ext cx="3103123" cy="1146651"/>
          </a:xfrm>
          <a:prstGeom prst="rect">
            <a:avLst/>
          </a:prstGeom>
          <a:noFill/>
        </p:spPr>
        <p:txBody>
          <a:bodyPr wrap="square" lIns="0" tIns="36000" rIns="216000" bIns="36000" rtlCol="0">
            <a:spAutoFit/>
          </a:bodyPr>
          <a:lstStyle/>
          <a:p>
            <a:pPr algn="ctr">
              <a:lnSpc>
                <a:spcPct val="130000"/>
              </a:lnSpc>
              <a:spcBef>
                <a:spcPts val="1000"/>
              </a:spcBef>
            </a:pPr>
            <a:r>
              <a:rPr lang="es-CO" sz="2800" b="1" dirty="0">
                <a:latin typeface="Söhne"/>
              </a:rPr>
              <a:t>8</a:t>
            </a:r>
            <a:r>
              <a:rPr lang="es-CO" sz="2800" b="1" i="0" dirty="0">
                <a:effectLst/>
                <a:latin typeface="Söhne"/>
              </a:rPr>
              <a:t>. Mejoras y Ajustes del Modelo</a:t>
            </a:r>
            <a:endParaRPr lang="es-CO" sz="2600" b="1" dirty="0">
              <a:latin typeface="CIBFont Sans" panose="020B0603020202020104" pitchFamily="34" charset="77"/>
            </a:endParaRPr>
          </a:p>
        </p:txBody>
      </p:sp>
      <p:sp>
        <p:nvSpPr>
          <p:cNvPr id="3" name="Rectángulo 2">
            <a:extLst>
              <a:ext uri="{FF2B5EF4-FFF2-40B4-BE49-F238E27FC236}">
                <a16:creationId xmlns:a16="http://schemas.microsoft.com/office/drawing/2014/main" id="{A99E05C6-D319-D04F-9262-0A803200EC89}"/>
              </a:ext>
            </a:extLst>
          </p:cNvPr>
          <p:cNvSpPr/>
          <p:nvPr/>
        </p:nvSpPr>
        <p:spPr>
          <a:xfrm>
            <a:off x="5086993" y="2596920"/>
            <a:ext cx="3896142" cy="1754326"/>
          </a:xfrm>
          <a:prstGeom prst="rect">
            <a:avLst/>
          </a:prstGeom>
        </p:spPr>
        <p:txBody>
          <a:bodyPr wrap="square">
            <a:spAutoFit/>
          </a:bodyPr>
          <a:lstStyle/>
          <a:p>
            <a:pPr algn="l"/>
            <a:r>
              <a:rPr lang="es-CO" b="1" i="0" dirty="0">
                <a:effectLst/>
                <a:latin typeface="Söhne"/>
              </a:rPr>
              <a:t>Mejora Continua</a:t>
            </a:r>
          </a:p>
          <a:p>
            <a:pPr lvl="1" algn="just"/>
            <a:r>
              <a:rPr lang="es-CO" b="0" i="0" dirty="0">
                <a:solidFill>
                  <a:srgbClr val="374151"/>
                </a:solidFill>
                <a:effectLst/>
                <a:latin typeface="Söhne"/>
              </a:rPr>
              <a:t>Se realizará un seguimiento constante del rendimiento del modelo, además se ajusta y se refina para mejorar su precisión y capacidad de generalización.</a:t>
            </a:r>
          </a:p>
        </p:txBody>
      </p:sp>
      <p:pic>
        <p:nvPicPr>
          <p:cNvPr id="2" name="Gráfico 1">
            <a:extLst>
              <a:ext uri="{FF2B5EF4-FFF2-40B4-BE49-F238E27FC236}">
                <a16:creationId xmlns:a16="http://schemas.microsoft.com/office/drawing/2014/main" id="{F9F7262F-E767-2D7B-7976-F4731F078612}"/>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035064" y="1876920"/>
            <a:ext cx="720000" cy="720000"/>
          </a:xfrm>
          <a:prstGeom prst="rect">
            <a:avLst/>
          </a:prstGeom>
        </p:spPr>
      </p:pic>
      <p:pic>
        <p:nvPicPr>
          <p:cNvPr id="4" name="Gráfico 3">
            <a:extLst>
              <a:ext uri="{FF2B5EF4-FFF2-40B4-BE49-F238E27FC236}">
                <a16:creationId xmlns:a16="http://schemas.microsoft.com/office/drawing/2014/main" id="{C6EE16C8-C950-91BE-D9BD-4075A1E11155}"/>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573077" y="1697028"/>
            <a:ext cx="1731972" cy="1731972"/>
          </a:xfrm>
          <a:prstGeom prst="rect">
            <a:avLst/>
          </a:prstGeom>
        </p:spPr>
      </p:pic>
    </p:spTree>
    <p:extLst>
      <p:ext uri="{BB962C8B-B14F-4D97-AF65-F5344CB8AC3E}">
        <p14:creationId xmlns:p14="http://schemas.microsoft.com/office/powerpoint/2010/main" val="31361320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uadroTexto 5">
            <a:extLst>
              <a:ext uri="{FF2B5EF4-FFF2-40B4-BE49-F238E27FC236}">
                <a16:creationId xmlns:a16="http://schemas.microsoft.com/office/drawing/2014/main" id="{815C9F29-EAD6-0642-BFF6-78E73F0B9B97}"/>
              </a:ext>
            </a:extLst>
          </p:cNvPr>
          <p:cNvSpPr txBox="1"/>
          <p:nvPr/>
        </p:nvSpPr>
        <p:spPr>
          <a:xfrm>
            <a:off x="5370481" y="4667409"/>
            <a:ext cx="1451038" cy="553998"/>
          </a:xfrm>
          <a:prstGeom prst="rect">
            <a:avLst/>
          </a:prstGeom>
          <a:noFill/>
        </p:spPr>
        <p:txBody>
          <a:bodyPr wrap="none" rtlCol="0">
            <a:spAutoFit/>
          </a:bodyPr>
          <a:lstStyle/>
          <a:p>
            <a:r>
              <a:rPr lang="es-CO" sz="3000" b="1" dirty="0">
                <a:solidFill>
                  <a:schemeClr val="bg1"/>
                </a:solidFill>
                <a:latin typeface="CIBFont Sans" panose="020B0603020202020104" pitchFamily="34" charset="77"/>
              </a:rPr>
              <a:t>Gracias</a:t>
            </a:r>
          </a:p>
        </p:txBody>
      </p:sp>
      <p:pic>
        <p:nvPicPr>
          <p:cNvPr id="9" name="Gráfico 8">
            <a:extLst>
              <a:ext uri="{FF2B5EF4-FFF2-40B4-BE49-F238E27FC236}">
                <a16:creationId xmlns:a16="http://schemas.microsoft.com/office/drawing/2014/main" id="{A6E692BF-B40C-BB4E-A5FE-B9648CA331C2}"/>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144037" y="2564523"/>
            <a:ext cx="1824160" cy="1824160"/>
          </a:xfrm>
          <a:prstGeom prst="rect">
            <a:avLst/>
          </a:prstGeom>
        </p:spPr>
      </p:pic>
    </p:spTree>
    <p:extLst>
      <p:ext uri="{BB962C8B-B14F-4D97-AF65-F5344CB8AC3E}">
        <p14:creationId xmlns:p14="http://schemas.microsoft.com/office/powerpoint/2010/main" val="25743682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uadroTexto 8">
            <a:extLst>
              <a:ext uri="{FF2B5EF4-FFF2-40B4-BE49-F238E27FC236}">
                <a16:creationId xmlns:a16="http://schemas.microsoft.com/office/drawing/2014/main" id="{6E897EDD-66C2-EB40-BBAB-EF709DF14966}"/>
              </a:ext>
            </a:extLst>
          </p:cNvPr>
          <p:cNvSpPr txBox="1"/>
          <p:nvPr/>
        </p:nvSpPr>
        <p:spPr>
          <a:xfrm>
            <a:off x="6454124" y="689788"/>
            <a:ext cx="4438329" cy="5909310"/>
          </a:xfrm>
          <a:prstGeom prst="rect">
            <a:avLst/>
          </a:prstGeom>
          <a:noFill/>
        </p:spPr>
        <p:txBody>
          <a:bodyPr wrap="square" rtlCol="0">
            <a:spAutoFit/>
          </a:bodyPr>
          <a:lstStyle/>
          <a:p>
            <a:r>
              <a:rPr lang="es-CO" sz="1400" b="1" dirty="0">
                <a:solidFill>
                  <a:srgbClr val="2C2A29"/>
                </a:solidFill>
                <a:latin typeface="CIBFont Sans" panose="020B0603020202020104" pitchFamily="34" charset="77"/>
              </a:rPr>
              <a:t>1. </a:t>
            </a:r>
            <a:r>
              <a:rPr lang="es-CO" sz="1400" b="1" i="0" dirty="0">
                <a:effectLst/>
                <a:latin typeface="Söhne"/>
              </a:rPr>
              <a:t>Sesgos en la Recopilación de Datos</a:t>
            </a:r>
            <a:endParaRPr lang="es-CO" sz="1400" b="1" dirty="0">
              <a:solidFill>
                <a:srgbClr val="2C2A29"/>
              </a:solidFill>
              <a:latin typeface="CIBFont Sans" panose="020B0603020202020104" pitchFamily="34" charset="77"/>
            </a:endParaRPr>
          </a:p>
          <a:p>
            <a:pPr lvl="1"/>
            <a:r>
              <a:rPr lang="es-CO" sz="1400" dirty="0">
                <a:solidFill>
                  <a:srgbClr val="2C2A29"/>
                </a:solidFill>
                <a:latin typeface="CIBFont Sans Light" panose="020B0603020202020104" pitchFamily="34" charset="77"/>
              </a:rPr>
              <a:t>1.1 Sesgo de Datos Faltantes</a:t>
            </a:r>
          </a:p>
          <a:p>
            <a:pPr lvl="1"/>
            <a:r>
              <a:rPr lang="es-CO" sz="1400" dirty="0">
                <a:solidFill>
                  <a:srgbClr val="2C2A29"/>
                </a:solidFill>
                <a:latin typeface="CIBFont Sans Light" panose="020B0603020202020104" pitchFamily="34" charset="77"/>
              </a:rPr>
              <a:t>1.2 Sesgo de Muestreo</a:t>
            </a:r>
          </a:p>
          <a:p>
            <a:pPr lvl="1"/>
            <a:endParaRPr lang="es-CO" sz="1400" dirty="0">
              <a:solidFill>
                <a:srgbClr val="2C2A29"/>
              </a:solidFill>
              <a:latin typeface="CIBFont Sans Light" panose="020B0603020202020104" pitchFamily="34" charset="77"/>
            </a:endParaRPr>
          </a:p>
          <a:p>
            <a:r>
              <a:rPr lang="es-CO" sz="1400" b="1" dirty="0">
                <a:solidFill>
                  <a:srgbClr val="2C2A29"/>
                </a:solidFill>
                <a:latin typeface="CIBFont Sans" panose="020B0603020202020104" pitchFamily="34" charset="77"/>
              </a:rPr>
              <a:t>2. Sesgos en la Selección de Características</a:t>
            </a:r>
          </a:p>
          <a:p>
            <a:pPr lvl="1"/>
            <a:r>
              <a:rPr lang="es-CO" sz="1400" dirty="0">
                <a:solidFill>
                  <a:srgbClr val="2C2A29"/>
                </a:solidFill>
                <a:latin typeface="CIBFont Sans Light" panose="020B0603020202020104" pitchFamily="34" charset="77"/>
              </a:rPr>
              <a:t>2.1 Sesgo de Selección de Variables</a:t>
            </a:r>
          </a:p>
          <a:p>
            <a:pPr lvl="1"/>
            <a:r>
              <a:rPr lang="es-CO" sz="1400" dirty="0">
                <a:solidFill>
                  <a:srgbClr val="2C2A29"/>
                </a:solidFill>
                <a:latin typeface="CIBFont Sans Light" panose="020B0603020202020104" pitchFamily="34" charset="77"/>
              </a:rPr>
              <a:t>2.1 Sesgo de Peso de Variables</a:t>
            </a:r>
          </a:p>
          <a:p>
            <a:endParaRPr lang="es-CO" sz="1400" b="1" dirty="0">
              <a:solidFill>
                <a:srgbClr val="2C2A29"/>
              </a:solidFill>
              <a:latin typeface="CIBFont Sans" panose="020B0603020202020104" pitchFamily="34" charset="77"/>
            </a:endParaRPr>
          </a:p>
          <a:p>
            <a:r>
              <a:rPr lang="es-CO" sz="1400" b="1" dirty="0">
                <a:solidFill>
                  <a:srgbClr val="2C2A29"/>
                </a:solidFill>
                <a:latin typeface="CIBFont Sans" panose="020B0603020202020104" pitchFamily="34" charset="77"/>
              </a:rPr>
              <a:t>3. Sesgos en la Inicialización del Modelo             </a:t>
            </a:r>
          </a:p>
          <a:p>
            <a:r>
              <a:rPr lang="es-CO" sz="1400" b="1" dirty="0">
                <a:solidFill>
                  <a:srgbClr val="2C2A29"/>
                </a:solidFill>
                <a:latin typeface="CIBFont Sans" panose="020B0603020202020104" pitchFamily="34" charset="77"/>
              </a:rPr>
              <a:t>             </a:t>
            </a:r>
            <a:r>
              <a:rPr lang="es-CO" sz="1400" dirty="0">
                <a:solidFill>
                  <a:srgbClr val="2C2A29"/>
                </a:solidFill>
                <a:latin typeface="CIBFont Sans Light" panose="020B0603020202020104" pitchFamily="34" charset="77"/>
              </a:rPr>
              <a:t>3.1 Sesgo en Hiperparámetros</a:t>
            </a:r>
          </a:p>
          <a:p>
            <a:endParaRPr lang="es-CO" sz="1400" dirty="0">
              <a:solidFill>
                <a:srgbClr val="2C2A29"/>
              </a:solidFill>
              <a:latin typeface="CIBFont Sans Light" panose="020B0603020202020104" pitchFamily="34" charset="77"/>
            </a:endParaRPr>
          </a:p>
          <a:p>
            <a:r>
              <a:rPr lang="es-CO" sz="1400" b="1" dirty="0">
                <a:solidFill>
                  <a:srgbClr val="2C2A29"/>
                </a:solidFill>
                <a:latin typeface="CIBFont Sans" panose="020B0603020202020104" pitchFamily="34" charset="77"/>
              </a:rPr>
              <a:t>4. Sesgos en la Interpretación de Resultados</a:t>
            </a:r>
          </a:p>
          <a:p>
            <a:r>
              <a:rPr lang="es-CO" sz="1400" b="1" dirty="0">
                <a:solidFill>
                  <a:srgbClr val="2C2A29"/>
                </a:solidFill>
                <a:latin typeface="CIBFont Sans" panose="020B0603020202020104" pitchFamily="34" charset="77"/>
              </a:rPr>
              <a:t>             </a:t>
            </a:r>
            <a:r>
              <a:rPr lang="es-CO" sz="1400" dirty="0">
                <a:solidFill>
                  <a:srgbClr val="2C2A29"/>
                </a:solidFill>
                <a:latin typeface="CIBFont Sans Light" panose="020B0603020202020104" pitchFamily="34" charset="77"/>
              </a:rPr>
              <a:t>4.1 Sesgo en la Interpretación de Clusters</a:t>
            </a:r>
          </a:p>
          <a:p>
            <a:r>
              <a:rPr lang="es-CO" sz="1400" dirty="0">
                <a:solidFill>
                  <a:srgbClr val="2C2A29"/>
                </a:solidFill>
                <a:latin typeface="CIBFont Sans Light" panose="020B0603020202020104" pitchFamily="34" charset="77"/>
              </a:rPr>
              <a:t>         4.2 Sesgo de Confirmación</a:t>
            </a:r>
          </a:p>
          <a:p>
            <a:endParaRPr lang="es-CO" sz="1400" dirty="0">
              <a:solidFill>
                <a:srgbClr val="2C2A29"/>
              </a:solidFill>
              <a:latin typeface="CIBFont Sans Light" panose="020B0603020202020104" pitchFamily="34" charset="77"/>
            </a:endParaRPr>
          </a:p>
          <a:p>
            <a:r>
              <a:rPr lang="es-CO" sz="1400" b="1" dirty="0">
                <a:solidFill>
                  <a:srgbClr val="2C2A29"/>
                </a:solidFill>
                <a:latin typeface="CIBFont Sans" panose="020B0603020202020104" pitchFamily="34" charset="77"/>
              </a:rPr>
              <a:t>5. Sesgos en la Evaluación del Modelo</a:t>
            </a:r>
          </a:p>
          <a:p>
            <a:pPr lvl="1"/>
            <a:r>
              <a:rPr lang="es-CO" sz="1400" dirty="0">
                <a:solidFill>
                  <a:srgbClr val="2C2A29"/>
                </a:solidFill>
                <a:latin typeface="CIBFont Sans Light" panose="020B0603020202020104" pitchFamily="34" charset="77"/>
              </a:rPr>
              <a:t>5.1 Sesgo en Métricas de Evaluación</a:t>
            </a:r>
          </a:p>
          <a:p>
            <a:endParaRPr lang="es-CO" sz="1400" b="1" dirty="0">
              <a:solidFill>
                <a:srgbClr val="2C2A29"/>
              </a:solidFill>
              <a:latin typeface="CIBFont Sans" panose="020B0603020202020104" pitchFamily="34" charset="77"/>
            </a:endParaRPr>
          </a:p>
          <a:p>
            <a:r>
              <a:rPr lang="es-CO" sz="1400" b="1" dirty="0">
                <a:solidFill>
                  <a:srgbClr val="2C2A29"/>
                </a:solidFill>
                <a:latin typeface="CIBFont Sans" panose="020B0603020202020104" pitchFamily="34" charset="77"/>
              </a:rPr>
              <a:t>6. Sesgos en la Implementación y Despliegue</a:t>
            </a:r>
          </a:p>
          <a:p>
            <a:pPr lvl="1"/>
            <a:r>
              <a:rPr lang="es-CO" sz="1400" dirty="0">
                <a:solidFill>
                  <a:srgbClr val="2C2A29"/>
                </a:solidFill>
                <a:latin typeface="CIBFont Sans Light" panose="020B0603020202020104" pitchFamily="34" charset="77"/>
              </a:rPr>
              <a:t>6.1 Sesgo en la Implementación Técnica</a:t>
            </a:r>
          </a:p>
          <a:p>
            <a:endParaRPr lang="es-CO" sz="1400" b="1" dirty="0">
              <a:solidFill>
                <a:srgbClr val="2C2A29"/>
              </a:solidFill>
              <a:latin typeface="CIBFont Sans" panose="020B0603020202020104" pitchFamily="34" charset="77"/>
            </a:endParaRPr>
          </a:p>
          <a:p>
            <a:r>
              <a:rPr lang="es-CO" sz="1400" b="1" dirty="0">
                <a:solidFill>
                  <a:srgbClr val="2C2A29"/>
                </a:solidFill>
                <a:latin typeface="CIBFont Sans" panose="020B0603020202020104" pitchFamily="34" charset="77"/>
              </a:rPr>
              <a:t>7. Sesgos Éticos y Equidad</a:t>
            </a:r>
          </a:p>
          <a:p>
            <a:pPr lvl="1"/>
            <a:r>
              <a:rPr lang="es-CO" sz="1400" dirty="0">
                <a:solidFill>
                  <a:srgbClr val="2C2A29"/>
                </a:solidFill>
                <a:latin typeface="CIBFont Sans Light" panose="020B0603020202020104" pitchFamily="34" charset="77"/>
              </a:rPr>
              <a:t>7.1 Sesgo de Equidad</a:t>
            </a:r>
          </a:p>
          <a:p>
            <a:endParaRPr lang="es-CO" sz="1400" b="1" dirty="0">
              <a:solidFill>
                <a:srgbClr val="2C2A29"/>
              </a:solidFill>
              <a:latin typeface="CIBFont Sans" panose="020B0603020202020104" pitchFamily="34" charset="77"/>
            </a:endParaRPr>
          </a:p>
          <a:p>
            <a:r>
              <a:rPr lang="es-CO" sz="1400" b="1" dirty="0">
                <a:solidFill>
                  <a:srgbClr val="2C2A29"/>
                </a:solidFill>
                <a:latin typeface="CIBFont Sans" panose="020B0603020202020104" pitchFamily="34" charset="77"/>
              </a:rPr>
              <a:t>8. Mejoras y Ajustes del Modelo</a:t>
            </a:r>
          </a:p>
          <a:p>
            <a:pPr lvl="1"/>
            <a:r>
              <a:rPr lang="es-CO" sz="1400" dirty="0">
                <a:solidFill>
                  <a:srgbClr val="2C2A29"/>
                </a:solidFill>
                <a:latin typeface="CIBFont Sans Light" panose="020B0603020202020104" pitchFamily="34" charset="77"/>
              </a:rPr>
              <a:t>8.1 Mejora Continua</a:t>
            </a:r>
          </a:p>
          <a:p>
            <a:endParaRPr lang="es-CO" sz="1400" b="1" dirty="0">
              <a:solidFill>
                <a:srgbClr val="2C2A29"/>
              </a:solidFill>
              <a:latin typeface="CIBFont Sans" panose="020B0603020202020104" pitchFamily="34" charset="77"/>
            </a:endParaRPr>
          </a:p>
        </p:txBody>
      </p:sp>
      <p:sp>
        <p:nvSpPr>
          <p:cNvPr id="10" name="Marcador de texto 1">
            <a:extLst>
              <a:ext uri="{FF2B5EF4-FFF2-40B4-BE49-F238E27FC236}">
                <a16:creationId xmlns:a16="http://schemas.microsoft.com/office/drawing/2014/main" id="{FBDE9E87-CBFE-B94F-939C-5B2883D5260F}"/>
              </a:ext>
            </a:extLst>
          </p:cNvPr>
          <p:cNvSpPr txBox="1">
            <a:spLocks/>
          </p:cNvSpPr>
          <p:nvPr/>
        </p:nvSpPr>
        <p:spPr>
          <a:xfrm>
            <a:off x="2245777" y="3073777"/>
            <a:ext cx="1679513" cy="710447"/>
          </a:xfrm>
          <a:prstGeom prst="rect">
            <a:avLst/>
          </a:prstGeom>
        </p:spPr>
        <p:txBody>
          <a:bodyPr/>
          <a:lstStyle>
            <a:lvl1pPr marL="0" indent="0" algn="l" defTabSz="914318" rtl="0" eaLnBrk="1" latinLnBrk="0" hangingPunct="1">
              <a:lnSpc>
                <a:spcPct val="150000"/>
              </a:lnSpc>
              <a:spcBef>
                <a:spcPts val="0"/>
              </a:spcBef>
              <a:buFont typeface="Arial" panose="020B0604020202020204" pitchFamily="34" charset="0"/>
              <a:buNone/>
              <a:defRPr sz="2200" b="0" i="0" kern="1200">
                <a:solidFill>
                  <a:schemeClr val="tx1"/>
                </a:solidFill>
                <a:latin typeface="CIBFont Sans" panose="020B0603020202020104" pitchFamily="34" charset="77"/>
                <a:ea typeface="+mn-ea"/>
                <a:cs typeface="+mn-cs"/>
              </a:defRPr>
            </a:lvl1pPr>
            <a:lvl2pPr marL="0" indent="0" algn="l" defTabSz="914318" rtl="0" eaLnBrk="1" latinLnBrk="0" hangingPunct="1">
              <a:lnSpc>
                <a:spcPct val="150000"/>
              </a:lnSpc>
              <a:spcBef>
                <a:spcPts val="0"/>
              </a:spcBef>
              <a:buFont typeface="Arial" panose="020B0604020202020204" pitchFamily="34" charset="0"/>
              <a:buNone/>
              <a:defRPr sz="1800" kern="1200">
                <a:solidFill>
                  <a:schemeClr val="tx1"/>
                </a:solidFill>
                <a:latin typeface="+mn-lt"/>
                <a:ea typeface="+mn-ea"/>
                <a:cs typeface="+mn-cs"/>
              </a:defRPr>
            </a:lvl2pPr>
            <a:lvl3pPr marL="0" indent="0" algn="l" defTabSz="914318" rtl="0" eaLnBrk="1" latinLnBrk="0" hangingPunct="1">
              <a:lnSpc>
                <a:spcPct val="150000"/>
              </a:lnSpc>
              <a:spcBef>
                <a:spcPts val="0"/>
              </a:spcBef>
              <a:buFont typeface="Arial" panose="020B0604020202020204" pitchFamily="34" charset="0"/>
              <a:buNone/>
              <a:defRPr sz="1200" kern="1200">
                <a:solidFill>
                  <a:schemeClr val="tx1"/>
                </a:solidFill>
                <a:latin typeface="+mn-lt"/>
                <a:ea typeface="+mn-ea"/>
                <a:cs typeface="+mn-cs"/>
              </a:defRPr>
            </a:lvl3pPr>
            <a:lvl4pPr marL="0" indent="0" algn="l" defTabSz="914318" rtl="0" eaLnBrk="1" latinLnBrk="0" hangingPunct="1">
              <a:lnSpc>
                <a:spcPct val="150000"/>
              </a:lnSpc>
              <a:spcBef>
                <a:spcPts val="0"/>
              </a:spcBef>
              <a:buFont typeface="Arial" panose="020B0604020202020204" pitchFamily="34" charset="0"/>
              <a:buNone/>
              <a:defRPr sz="1000" kern="1200">
                <a:solidFill>
                  <a:schemeClr val="tx1">
                    <a:alpha val="70000"/>
                  </a:schemeClr>
                </a:solidFill>
                <a:latin typeface="+mn-lt"/>
                <a:ea typeface="+mn-ea"/>
                <a:cs typeface="+mn-cs"/>
              </a:defRPr>
            </a:lvl4pPr>
            <a:lvl5pPr marL="0" indent="0" algn="l" defTabSz="914318" rtl="0" eaLnBrk="1" latinLnBrk="0" hangingPunct="1">
              <a:lnSpc>
                <a:spcPct val="150000"/>
              </a:lnSpc>
              <a:spcBef>
                <a:spcPts val="0"/>
              </a:spcBef>
              <a:buFont typeface="Arial" panose="020B0604020202020204" pitchFamily="34" charset="0"/>
              <a:buNone/>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s-CO" dirty="0"/>
              <a:t>Tabla de contenidos</a:t>
            </a:r>
          </a:p>
        </p:txBody>
      </p:sp>
      <p:cxnSp>
        <p:nvCxnSpPr>
          <p:cNvPr id="4" name="Conector recto 3">
            <a:extLst>
              <a:ext uri="{FF2B5EF4-FFF2-40B4-BE49-F238E27FC236}">
                <a16:creationId xmlns:a16="http://schemas.microsoft.com/office/drawing/2014/main" id="{5E0BCDC7-732C-984B-89B9-2682A95F3D67}"/>
              </a:ext>
            </a:extLst>
          </p:cNvPr>
          <p:cNvCxnSpPr/>
          <p:nvPr/>
        </p:nvCxnSpPr>
        <p:spPr>
          <a:xfrm>
            <a:off x="6096000" y="1776248"/>
            <a:ext cx="0" cy="3458600"/>
          </a:xfrm>
          <a:prstGeom prst="line">
            <a:avLst/>
          </a:prstGeom>
          <a:ln w="38100">
            <a:solidFill>
              <a:srgbClr val="2A2A2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25376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a:extLst>
              <a:ext uri="{FF2B5EF4-FFF2-40B4-BE49-F238E27FC236}">
                <a16:creationId xmlns:a16="http://schemas.microsoft.com/office/drawing/2014/main" id="{A793B800-9C41-CE41-A9D9-5C4B23660377}"/>
              </a:ext>
            </a:extLst>
          </p:cNvPr>
          <p:cNvSpPr/>
          <p:nvPr/>
        </p:nvSpPr>
        <p:spPr>
          <a:xfrm>
            <a:off x="3757726" y="3104921"/>
            <a:ext cx="3896142" cy="1815882"/>
          </a:xfrm>
          <a:prstGeom prst="rect">
            <a:avLst/>
          </a:prstGeom>
        </p:spPr>
        <p:txBody>
          <a:bodyPr wrap="square">
            <a:spAutoFit/>
          </a:bodyPr>
          <a:lstStyle/>
          <a:p>
            <a:pPr algn="l"/>
            <a:r>
              <a:rPr lang="es-CO" sz="1600" b="1" dirty="0">
                <a:solidFill>
                  <a:schemeClr val="bg1"/>
                </a:solidFill>
                <a:latin typeface="CIBFont Sans" panose="020B0603020202020104" pitchFamily="34" charset="77"/>
              </a:rPr>
              <a:t>Sesgo de Datos Faltantes</a:t>
            </a:r>
          </a:p>
          <a:p>
            <a:pPr marL="457200" lvl="1" algn="just"/>
            <a:r>
              <a:rPr lang="es-CO" sz="1600" dirty="0">
                <a:solidFill>
                  <a:schemeClr val="bg1"/>
                </a:solidFill>
                <a:latin typeface="CIBFont Sans" panose="020B0603020202020104" pitchFamily="34" charset="77"/>
              </a:rPr>
              <a:t>Aseguramos que los valores faltantes en las 38 variables se manejen adecuadamente mediante técnicas de imputación o eliminación de registros con valores faltantes. </a:t>
            </a:r>
            <a:endParaRPr lang="es-CO" sz="1600" dirty="0">
              <a:solidFill>
                <a:schemeClr val="bg1"/>
              </a:solidFill>
              <a:latin typeface="CIBFont Sans Book" panose="020B0603020202020104" pitchFamily="34" charset="77"/>
            </a:endParaRPr>
          </a:p>
        </p:txBody>
      </p:sp>
      <p:sp>
        <p:nvSpPr>
          <p:cNvPr id="4" name="Rectángulo 3">
            <a:extLst>
              <a:ext uri="{FF2B5EF4-FFF2-40B4-BE49-F238E27FC236}">
                <a16:creationId xmlns:a16="http://schemas.microsoft.com/office/drawing/2014/main" id="{011C771F-4EAA-274D-8651-D2D0B3D040E6}"/>
              </a:ext>
            </a:extLst>
          </p:cNvPr>
          <p:cNvSpPr/>
          <p:nvPr/>
        </p:nvSpPr>
        <p:spPr>
          <a:xfrm>
            <a:off x="8223708" y="3104921"/>
            <a:ext cx="3405809" cy="2554545"/>
          </a:xfrm>
          <a:prstGeom prst="rect">
            <a:avLst/>
          </a:prstGeom>
        </p:spPr>
        <p:txBody>
          <a:bodyPr wrap="square">
            <a:spAutoFit/>
          </a:bodyPr>
          <a:lstStyle/>
          <a:p>
            <a:pPr fontAlgn="ctr"/>
            <a:r>
              <a:rPr lang="es-CO" sz="1600" b="1" dirty="0">
                <a:solidFill>
                  <a:schemeClr val="bg1"/>
                </a:solidFill>
                <a:latin typeface="CIBFont Sans" panose="020B0603020202020104" pitchFamily="34" charset="77"/>
              </a:rPr>
              <a:t>Sesgo de Muestreo</a:t>
            </a:r>
          </a:p>
          <a:p>
            <a:pPr lvl="1" algn="just" fontAlgn="ctr"/>
            <a:r>
              <a:rPr lang="es-CO" sz="1600" dirty="0">
                <a:solidFill>
                  <a:schemeClr val="bg1"/>
                </a:solidFill>
                <a:latin typeface="CIBFont Sans" panose="020B0603020202020104" pitchFamily="34" charset="77"/>
              </a:rPr>
              <a:t>No se logró garantizar que la muestra de datos represente adecuadamente la población de aplicaciones. Para una próxima medición utilizaremos técnicas de muestreo estratificado si es necesario para obtener una muestra equilibrada.</a:t>
            </a:r>
          </a:p>
        </p:txBody>
      </p:sp>
      <p:grpSp>
        <p:nvGrpSpPr>
          <p:cNvPr id="19" name="Grupo 18">
            <a:extLst>
              <a:ext uri="{FF2B5EF4-FFF2-40B4-BE49-F238E27FC236}">
                <a16:creationId xmlns:a16="http://schemas.microsoft.com/office/drawing/2014/main" id="{DBA13301-273E-D441-9119-37E2367CBA95}"/>
              </a:ext>
            </a:extLst>
          </p:cNvPr>
          <p:cNvGrpSpPr/>
          <p:nvPr/>
        </p:nvGrpSpPr>
        <p:grpSpPr>
          <a:xfrm>
            <a:off x="305532" y="1932010"/>
            <a:ext cx="2217705" cy="2697828"/>
            <a:chOff x="347865" y="3918578"/>
            <a:chExt cx="2217705" cy="2697828"/>
          </a:xfrm>
        </p:grpSpPr>
        <p:sp>
          <p:nvSpPr>
            <p:cNvPr id="7" name="CuadroTexto 6">
              <a:extLst>
                <a:ext uri="{FF2B5EF4-FFF2-40B4-BE49-F238E27FC236}">
                  <a16:creationId xmlns:a16="http://schemas.microsoft.com/office/drawing/2014/main" id="{9517154F-C2B8-46E5-84D9-A840E8EEF772}"/>
                </a:ext>
              </a:extLst>
            </p:cNvPr>
            <p:cNvSpPr txBox="1"/>
            <p:nvPr/>
          </p:nvSpPr>
          <p:spPr>
            <a:xfrm>
              <a:off x="347865" y="5416077"/>
              <a:ext cx="2217705" cy="1200329"/>
            </a:xfrm>
            <a:prstGeom prst="rect">
              <a:avLst/>
            </a:prstGeom>
            <a:noFill/>
          </p:spPr>
          <p:txBody>
            <a:bodyPr wrap="square" rtlCol="0">
              <a:spAutoFit/>
            </a:bodyPr>
            <a:lstStyle/>
            <a:p>
              <a:pPr algn="ctr"/>
              <a:r>
                <a:rPr lang="es-CO" sz="2400" b="1" dirty="0">
                  <a:latin typeface="CIBFont Sans" panose="020B0603020202020104" pitchFamily="34" charset="77"/>
                </a:rPr>
                <a:t>1. Sesgos en la Recopilación de Datos</a:t>
              </a:r>
            </a:p>
          </p:txBody>
        </p:sp>
        <p:pic>
          <p:nvPicPr>
            <p:cNvPr id="18" name="Gráfico 17">
              <a:extLst>
                <a:ext uri="{FF2B5EF4-FFF2-40B4-BE49-F238E27FC236}">
                  <a16:creationId xmlns:a16="http://schemas.microsoft.com/office/drawing/2014/main" id="{F6E65FD0-7DF6-B640-AC59-BCD2BC422E5B}"/>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92359" y="3918578"/>
              <a:ext cx="1731972" cy="1731972"/>
            </a:xfrm>
            <a:prstGeom prst="rect">
              <a:avLst/>
            </a:prstGeom>
          </p:spPr>
        </p:pic>
      </p:grpSp>
      <p:pic>
        <p:nvPicPr>
          <p:cNvPr id="2" name="Gráfico 1">
            <a:extLst>
              <a:ext uri="{FF2B5EF4-FFF2-40B4-BE49-F238E27FC236}">
                <a16:creationId xmlns:a16="http://schemas.microsoft.com/office/drawing/2014/main" id="{55CE4932-785B-1CF2-D028-96F65E7F14C8}"/>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9926612" y="1880032"/>
            <a:ext cx="720000" cy="720000"/>
          </a:xfrm>
          <a:prstGeom prst="rect">
            <a:avLst/>
          </a:prstGeom>
        </p:spPr>
      </p:pic>
      <p:pic>
        <p:nvPicPr>
          <p:cNvPr id="5" name="Gráfico 4">
            <a:extLst>
              <a:ext uri="{FF2B5EF4-FFF2-40B4-BE49-F238E27FC236}">
                <a16:creationId xmlns:a16="http://schemas.microsoft.com/office/drawing/2014/main" id="{C88EA848-8B36-FAEF-041C-EEF84043A521}"/>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5345797" y="1880032"/>
            <a:ext cx="720000" cy="720000"/>
          </a:xfrm>
          <a:prstGeom prst="rect">
            <a:avLst/>
          </a:prstGeom>
        </p:spPr>
      </p:pic>
      <p:pic>
        <p:nvPicPr>
          <p:cNvPr id="8" name="Gráfico 7" descr="Marca de verificación con relleno sólido">
            <a:extLst>
              <a:ext uri="{FF2B5EF4-FFF2-40B4-BE49-F238E27FC236}">
                <a16:creationId xmlns:a16="http://schemas.microsoft.com/office/drawing/2014/main" id="{6633DA63-6848-E4BC-3686-AE0999F2FF1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251643" y="3085108"/>
            <a:ext cx="332772" cy="332772"/>
          </a:xfrm>
          <a:prstGeom prst="rect">
            <a:avLst/>
          </a:prstGeom>
        </p:spPr>
      </p:pic>
      <p:pic>
        <p:nvPicPr>
          <p:cNvPr id="10" name="Gráfico 9" descr="Cerrar con relleno sólido">
            <a:extLst>
              <a:ext uri="{FF2B5EF4-FFF2-40B4-BE49-F238E27FC236}">
                <a16:creationId xmlns:a16="http://schemas.microsoft.com/office/drawing/2014/main" id="{43B04B95-5572-1F6B-653A-4BB5BE0ED6CC}"/>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0120226" y="3104921"/>
            <a:ext cx="332772" cy="312959"/>
          </a:xfrm>
          <a:prstGeom prst="rect">
            <a:avLst/>
          </a:prstGeom>
        </p:spPr>
      </p:pic>
    </p:spTree>
    <p:extLst>
      <p:ext uri="{BB962C8B-B14F-4D97-AF65-F5344CB8AC3E}">
        <p14:creationId xmlns:p14="http://schemas.microsoft.com/office/powerpoint/2010/main" val="6211458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uadroTexto 13">
            <a:extLst>
              <a:ext uri="{FF2B5EF4-FFF2-40B4-BE49-F238E27FC236}">
                <a16:creationId xmlns:a16="http://schemas.microsoft.com/office/drawing/2014/main" id="{E4B7FB73-F7AB-4942-BFF0-EC4377375BFF}"/>
              </a:ext>
            </a:extLst>
          </p:cNvPr>
          <p:cNvSpPr txBox="1"/>
          <p:nvPr/>
        </p:nvSpPr>
        <p:spPr>
          <a:xfrm>
            <a:off x="301052" y="3351444"/>
            <a:ext cx="2436319" cy="1706805"/>
          </a:xfrm>
          <a:prstGeom prst="rect">
            <a:avLst/>
          </a:prstGeom>
          <a:noFill/>
        </p:spPr>
        <p:txBody>
          <a:bodyPr wrap="square" lIns="0" tIns="36000" rIns="216000" bIns="36000" rtlCol="0">
            <a:spAutoFit/>
          </a:bodyPr>
          <a:lstStyle/>
          <a:p>
            <a:pPr algn="ctr">
              <a:lnSpc>
                <a:spcPct val="130000"/>
              </a:lnSpc>
              <a:spcBef>
                <a:spcPts val="1000"/>
              </a:spcBef>
            </a:pPr>
            <a:r>
              <a:rPr lang="es-CO" sz="2800" b="1" dirty="0">
                <a:latin typeface="Söhne"/>
              </a:rPr>
              <a:t>2</a:t>
            </a:r>
            <a:r>
              <a:rPr lang="es-CO" sz="2800" b="1" i="0" dirty="0">
                <a:effectLst/>
                <a:latin typeface="Söhne"/>
              </a:rPr>
              <a:t>. Sesgos en la Selección de Características</a:t>
            </a:r>
            <a:endParaRPr lang="es-CO" sz="2600" b="1" dirty="0">
              <a:latin typeface="CIBFont Sans" panose="020B0603020202020104" pitchFamily="34" charset="77"/>
            </a:endParaRPr>
          </a:p>
        </p:txBody>
      </p:sp>
      <p:sp>
        <p:nvSpPr>
          <p:cNvPr id="3" name="Rectángulo 2">
            <a:extLst>
              <a:ext uri="{FF2B5EF4-FFF2-40B4-BE49-F238E27FC236}">
                <a16:creationId xmlns:a16="http://schemas.microsoft.com/office/drawing/2014/main" id="{A99E05C6-D319-D04F-9262-0A803200EC89}"/>
              </a:ext>
            </a:extLst>
          </p:cNvPr>
          <p:cNvSpPr/>
          <p:nvPr/>
        </p:nvSpPr>
        <p:spPr>
          <a:xfrm>
            <a:off x="3757726" y="3104921"/>
            <a:ext cx="3896142" cy="2062103"/>
          </a:xfrm>
          <a:prstGeom prst="rect">
            <a:avLst/>
          </a:prstGeom>
        </p:spPr>
        <p:txBody>
          <a:bodyPr wrap="square">
            <a:spAutoFit/>
          </a:bodyPr>
          <a:lstStyle/>
          <a:p>
            <a:pPr algn="l"/>
            <a:r>
              <a:rPr lang="es-CO" sz="1600" b="1" i="0" dirty="0">
                <a:effectLst/>
                <a:latin typeface="Söhne"/>
              </a:rPr>
              <a:t>Sesgo de Selección de Variables</a:t>
            </a:r>
          </a:p>
          <a:p>
            <a:pPr lvl="1" algn="just"/>
            <a:r>
              <a:rPr lang="es-CO" sz="1600" dirty="0">
                <a:latin typeface="Söhne"/>
              </a:rPr>
              <a:t>Se realizó</a:t>
            </a:r>
            <a:r>
              <a:rPr lang="es-CO" sz="1600" b="0" i="0" dirty="0">
                <a:effectLst/>
                <a:latin typeface="Söhne"/>
              </a:rPr>
              <a:t> un análisis de la relevancia de las 38 variables en el contexto de la madurez de TI. Empleamos técnicas de selección de características, como el análisis de importancia, para identificar y eliminar variables redundantes o poco informativas.</a:t>
            </a:r>
          </a:p>
        </p:txBody>
      </p:sp>
      <p:sp>
        <p:nvSpPr>
          <p:cNvPr id="5" name="Rectángulo 4">
            <a:extLst>
              <a:ext uri="{FF2B5EF4-FFF2-40B4-BE49-F238E27FC236}">
                <a16:creationId xmlns:a16="http://schemas.microsoft.com/office/drawing/2014/main" id="{E343EBCB-D314-B31A-7FD9-27AA453A75EF}"/>
              </a:ext>
            </a:extLst>
          </p:cNvPr>
          <p:cNvSpPr/>
          <p:nvPr/>
        </p:nvSpPr>
        <p:spPr>
          <a:xfrm>
            <a:off x="7861977" y="3104920"/>
            <a:ext cx="3896142" cy="2554545"/>
          </a:xfrm>
          <a:prstGeom prst="rect">
            <a:avLst/>
          </a:prstGeom>
        </p:spPr>
        <p:txBody>
          <a:bodyPr wrap="square">
            <a:spAutoFit/>
          </a:bodyPr>
          <a:lstStyle/>
          <a:p>
            <a:pPr algn="l"/>
            <a:r>
              <a:rPr lang="es-CO" sz="1600" b="1" i="0" dirty="0">
                <a:effectLst/>
                <a:latin typeface="Söhne"/>
              </a:rPr>
              <a:t>Sesgo de Peso de Variables</a:t>
            </a:r>
          </a:p>
          <a:p>
            <a:pPr lvl="1" algn="just"/>
            <a:r>
              <a:rPr lang="es-CO" sz="1600" b="0" i="0" dirty="0">
                <a:solidFill>
                  <a:srgbClr val="374151"/>
                </a:solidFill>
                <a:effectLst/>
                <a:latin typeface="Söhne"/>
              </a:rPr>
              <a:t>Se aplicó un sesgo ponderando a algunas variables. Este sesgo se basa en la opinión y el conocimiento de expertos en el campo de la madurez TI. Los expertos han identificado ciertas variables que, desde su experiencia, consideran críticas para determinar la madurez de una aplicación en el entorno de TI Bancolombia</a:t>
            </a:r>
            <a:r>
              <a:rPr lang="es-CO" sz="1600" b="0" i="0" dirty="0">
                <a:effectLst/>
                <a:latin typeface="Söhne"/>
              </a:rPr>
              <a:t>.</a:t>
            </a:r>
          </a:p>
        </p:txBody>
      </p:sp>
      <p:pic>
        <p:nvPicPr>
          <p:cNvPr id="6" name="Gráfico 5">
            <a:extLst>
              <a:ext uri="{FF2B5EF4-FFF2-40B4-BE49-F238E27FC236}">
                <a16:creationId xmlns:a16="http://schemas.microsoft.com/office/drawing/2014/main" id="{19F6169B-3116-1D63-16D7-C792F93640F9}"/>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9810048" y="1841396"/>
            <a:ext cx="720000" cy="720000"/>
          </a:xfrm>
          <a:prstGeom prst="rect">
            <a:avLst/>
          </a:prstGeom>
        </p:spPr>
      </p:pic>
      <p:pic>
        <p:nvPicPr>
          <p:cNvPr id="7" name="Gráfico 6">
            <a:extLst>
              <a:ext uri="{FF2B5EF4-FFF2-40B4-BE49-F238E27FC236}">
                <a16:creationId xmlns:a16="http://schemas.microsoft.com/office/drawing/2014/main" id="{0C870142-A2C0-AAE0-B941-199CA261CCFE}"/>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5345797" y="1841396"/>
            <a:ext cx="720000" cy="720000"/>
          </a:xfrm>
          <a:prstGeom prst="rect">
            <a:avLst/>
          </a:prstGeom>
        </p:spPr>
      </p:pic>
      <p:pic>
        <p:nvPicPr>
          <p:cNvPr id="8" name="Gráfico 7">
            <a:extLst>
              <a:ext uri="{FF2B5EF4-FFF2-40B4-BE49-F238E27FC236}">
                <a16:creationId xmlns:a16="http://schemas.microsoft.com/office/drawing/2014/main" id="{FC313AF1-4C89-8C14-FDE9-BDF3DBDBFE8D}"/>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653226" y="1841396"/>
            <a:ext cx="1731972" cy="1731972"/>
          </a:xfrm>
          <a:prstGeom prst="rect">
            <a:avLst/>
          </a:prstGeom>
        </p:spPr>
      </p:pic>
    </p:spTree>
    <p:extLst>
      <p:ext uri="{BB962C8B-B14F-4D97-AF65-F5344CB8AC3E}">
        <p14:creationId xmlns:p14="http://schemas.microsoft.com/office/powerpoint/2010/main" val="38729386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a:extLst>
              <a:ext uri="{FF2B5EF4-FFF2-40B4-BE49-F238E27FC236}">
                <a16:creationId xmlns:a16="http://schemas.microsoft.com/office/drawing/2014/main" id="{A793B800-9C41-CE41-A9D9-5C4B23660377}"/>
              </a:ext>
            </a:extLst>
          </p:cNvPr>
          <p:cNvSpPr/>
          <p:nvPr/>
        </p:nvSpPr>
        <p:spPr>
          <a:xfrm>
            <a:off x="5518793" y="1440447"/>
            <a:ext cx="3896142" cy="2308324"/>
          </a:xfrm>
          <a:prstGeom prst="rect">
            <a:avLst/>
          </a:prstGeom>
        </p:spPr>
        <p:txBody>
          <a:bodyPr wrap="square">
            <a:spAutoFit/>
          </a:bodyPr>
          <a:lstStyle/>
          <a:p>
            <a:pPr algn="l"/>
            <a:r>
              <a:rPr lang="es-CO" sz="1600" b="1" dirty="0">
                <a:solidFill>
                  <a:schemeClr val="bg1"/>
                </a:solidFill>
                <a:latin typeface="CIBFont Sans" panose="020B0603020202020104" pitchFamily="34" charset="77"/>
              </a:rPr>
              <a:t>Sesgo en Hiperparámetros</a:t>
            </a:r>
          </a:p>
          <a:p>
            <a:pPr lvl="1" algn="just"/>
            <a:r>
              <a:rPr lang="es-CO" sz="1600" dirty="0">
                <a:solidFill>
                  <a:schemeClr val="bg1"/>
                </a:solidFill>
                <a:latin typeface="CIBFont Sans" panose="020B0603020202020104" pitchFamily="34" charset="77"/>
              </a:rPr>
              <a:t>Se seleccionó los hiperparámetros del modelo, como el radio epsilon y el número mínimo de puntos en un cluster, de manera imparcial. Utilizaremos técnicas de búsqueda de hiperparámetros y validación cruzada para determinar los valores óptimos.</a:t>
            </a:r>
            <a:endParaRPr lang="es-CO" sz="1600" dirty="0">
              <a:solidFill>
                <a:schemeClr val="bg1"/>
              </a:solidFill>
              <a:latin typeface="CIBFont Sans Book" panose="020B0603020202020104" pitchFamily="34" charset="77"/>
            </a:endParaRPr>
          </a:p>
        </p:txBody>
      </p:sp>
      <p:grpSp>
        <p:nvGrpSpPr>
          <p:cNvPr id="19" name="Grupo 18">
            <a:extLst>
              <a:ext uri="{FF2B5EF4-FFF2-40B4-BE49-F238E27FC236}">
                <a16:creationId xmlns:a16="http://schemas.microsoft.com/office/drawing/2014/main" id="{DBA13301-273E-D441-9119-37E2367CBA95}"/>
              </a:ext>
            </a:extLst>
          </p:cNvPr>
          <p:cNvGrpSpPr/>
          <p:nvPr/>
        </p:nvGrpSpPr>
        <p:grpSpPr>
          <a:xfrm>
            <a:off x="347865" y="1880032"/>
            <a:ext cx="2217705" cy="2697828"/>
            <a:chOff x="347865" y="3918578"/>
            <a:chExt cx="2217705" cy="2697828"/>
          </a:xfrm>
        </p:grpSpPr>
        <p:sp>
          <p:nvSpPr>
            <p:cNvPr id="7" name="CuadroTexto 6">
              <a:extLst>
                <a:ext uri="{FF2B5EF4-FFF2-40B4-BE49-F238E27FC236}">
                  <a16:creationId xmlns:a16="http://schemas.microsoft.com/office/drawing/2014/main" id="{9517154F-C2B8-46E5-84D9-A840E8EEF772}"/>
                </a:ext>
              </a:extLst>
            </p:cNvPr>
            <p:cNvSpPr txBox="1"/>
            <p:nvPr/>
          </p:nvSpPr>
          <p:spPr>
            <a:xfrm>
              <a:off x="347865" y="5416077"/>
              <a:ext cx="2217705" cy="1200329"/>
            </a:xfrm>
            <a:prstGeom prst="rect">
              <a:avLst/>
            </a:prstGeom>
            <a:noFill/>
          </p:spPr>
          <p:txBody>
            <a:bodyPr wrap="square" rtlCol="0">
              <a:spAutoFit/>
            </a:bodyPr>
            <a:lstStyle/>
            <a:p>
              <a:pPr algn="ctr"/>
              <a:r>
                <a:rPr lang="es-CO" sz="2400" b="1" dirty="0">
                  <a:latin typeface="CIBFont Sans" panose="020B0603020202020104" pitchFamily="34" charset="77"/>
                </a:rPr>
                <a:t>3. </a:t>
              </a:r>
              <a:r>
                <a:rPr lang="es-CO" sz="2400" b="1" i="0" dirty="0">
                  <a:effectLst/>
                  <a:latin typeface="Söhne"/>
                </a:rPr>
                <a:t>Sesgos en la Inicialización del Modelo</a:t>
              </a:r>
              <a:endParaRPr lang="es-CO" sz="2400" b="1" dirty="0">
                <a:latin typeface="CIBFont Sans" panose="020B0603020202020104" pitchFamily="34" charset="77"/>
              </a:endParaRPr>
            </a:p>
          </p:txBody>
        </p:sp>
        <p:pic>
          <p:nvPicPr>
            <p:cNvPr id="18" name="Gráfico 17">
              <a:extLst>
                <a:ext uri="{FF2B5EF4-FFF2-40B4-BE49-F238E27FC236}">
                  <a16:creationId xmlns:a16="http://schemas.microsoft.com/office/drawing/2014/main" id="{F6E65FD0-7DF6-B640-AC59-BCD2BC422E5B}"/>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92359" y="3918578"/>
              <a:ext cx="1731972" cy="1731972"/>
            </a:xfrm>
            <a:prstGeom prst="rect">
              <a:avLst/>
            </a:prstGeom>
          </p:spPr>
        </p:pic>
      </p:grpSp>
      <p:pic>
        <p:nvPicPr>
          <p:cNvPr id="2" name="Gráfico 1">
            <a:extLst>
              <a:ext uri="{FF2B5EF4-FFF2-40B4-BE49-F238E27FC236}">
                <a16:creationId xmlns:a16="http://schemas.microsoft.com/office/drawing/2014/main" id="{484C3597-53B7-4495-C43B-38B373BA1514}"/>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7106864" y="75691"/>
            <a:ext cx="720000" cy="720000"/>
          </a:xfrm>
          <a:prstGeom prst="rect">
            <a:avLst/>
          </a:prstGeom>
        </p:spPr>
      </p:pic>
      <p:pic>
        <p:nvPicPr>
          <p:cNvPr id="4" name="Imagen 3">
            <a:extLst>
              <a:ext uri="{FF2B5EF4-FFF2-40B4-BE49-F238E27FC236}">
                <a16:creationId xmlns:a16="http://schemas.microsoft.com/office/drawing/2014/main" id="{5FFE02DC-9CF7-3FA4-31AA-FCDC8C993747}"/>
              </a:ext>
            </a:extLst>
          </p:cNvPr>
          <p:cNvPicPr>
            <a:picLocks noChangeAspect="1"/>
          </p:cNvPicPr>
          <p:nvPr/>
        </p:nvPicPr>
        <p:blipFill rotWithShape="1">
          <a:blip r:embed="rId6"/>
          <a:srcRect b="9449"/>
          <a:stretch/>
        </p:blipFill>
        <p:spPr>
          <a:xfrm>
            <a:off x="3609114" y="3977695"/>
            <a:ext cx="8051317" cy="2537397"/>
          </a:xfrm>
          <a:prstGeom prst="rect">
            <a:avLst/>
          </a:prstGeom>
        </p:spPr>
      </p:pic>
    </p:spTree>
    <p:extLst>
      <p:ext uri="{BB962C8B-B14F-4D97-AF65-F5344CB8AC3E}">
        <p14:creationId xmlns:p14="http://schemas.microsoft.com/office/powerpoint/2010/main" val="16710042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uadroTexto 13">
            <a:extLst>
              <a:ext uri="{FF2B5EF4-FFF2-40B4-BE49-F238E27FC236}">
                <a16:creationId xmlns:a16="http://schemas.microsoft.com/office/drawing/2014/main" id="{E4B7FB73-F7AB-4942-BFF0-EC4377375BFF}"/>
              </a:ext>
            </a:extLst>
          </p:cNvPr>
          <p:cNvSpPr txBox="1"/>
          <p:nvPr/>
        </p:nvSpPr>
        <p:spPr>
          <a:xfrm>
            <a:off x="0" y="3248713"/>
            <a:ext cx="3208867" cy="1706805"/>
          </a:xfrm>
          <a:prstGeom prst="rect">
            <a:avLst/>
          </a:prstGeom>
          <a:noFill/>
        </p:spPr>
        <p:txBody>
          <a:bodyPr wrap="square" lIns="0" tIns="36000" rIns="216000" bIns="36000" rtlCol="0">
            <a:spAutoFit/>
          </a:bodyPr>
          <a:lstStyle/>
          <a:p>
            <a:pPr algn="ctr">
              <a:lnSpc>
                <a:spcPct val="130000"/>
              </a:lnSpc>
              <a:spcBef>
                <a:spcPts val="1000"/>
              </a:spcBef>
            </a:pPr>
            <a:r>
              <a:rPr lang="es-CO" sz="2800" b="1" dirty="0">
                <a:latin typeface="Söhne"/>
              </a:rPr>
              <a:t>4</a:t>
            </a:r>
            <a:r>
              <a:rPr lang="es-CO" sz="2800" b="1" i="0" dirty="0">
                <a:effectLst/>
                <a:latin typeface="Söhne"/>
              </a:rPr>
              <a:t>. Sesgos en la Interpretación de Resultados:</a:t>
            </a:r>
            <a:endParaRPr lang="es-CO" sz="2600" b="1" dirty="0">
              <a:latin typeface="CIBFont Sans" panose="020B0603020202020104" pitchFamily="34" charset="77"/>
            </a:endParaRPr>
          </a:p>
        </p:txBody>
      </p:sp>
      <p:sp>
        <p:nvSpPr>
          <p:cNvPr id="3" name="Rectángulo 2">
            <a:extLst>
              <a:ext uri="{FF2B5EF4-FFF2-40B4-BE49-F238E27FC236}">
                <a16:creationId xmlns:a16="http://schemas.microsoft.com/office/drawing/2014/main" id="{A99E05C6-D319-D04F-9262-0A803200EC89}"/>
              </a:ext>
            </a:extLst>
          </p:cNvPr>
          <p:cNvSpPr/>
          <p:nvPr/>
        </p:nvSpPr>
        <p:spPr>
          <a:xfrm>
            <a:off x="3435993" y="3104920"/>
            <a:ext cx="3896142" cy="2308324"/>
          </a:xfrm>
          <a:prstGeom prst="rect">
            <a:avLst/>
          </a:prstGeom>
        </p:spPr>
        <p:txBody>
          <a:bodyPr wrap="square">
            <a:spAutoFit/>
          </a:bodyPr>
          <a:lstStyle/>
          <a:p>
            <a:pPr algn="l"/>
            <a:r>
              <a:rPr lang="es-CO" b="1" i="0" dirty="0">
                <a:solidFill>
                  <a:srgbClr val="374151"/>
                </a:solidFill>
                <a:effectLst/>
                <a:latin typeface="Söhne"/>
              </a:rPr>
              <a:t>Sesgo en la Interpretación de Clusters</a:t>
            </a:r>
            <a:endParaRPr lang="es-CO" b="0" i="0" dirty="0">
              <a:solidFill>
                <a:srgbClr val="374151"/>
              </a:solidFill>
              <a:effectLst/>
              <a:latin typeface="Söhne"/>
            </a:endParaRPr>
          </a:p>
          <a:p>
            <a:pPr marL="457200" lvl="1" algn="just"/>
            <a:r>
              <a:rPr lang="es-CO" b="0" i="0" dirty="0">
                <a:solidFill>
                  <a:srgbClr val="374151"/>
                </a:solidFill>
                <a:effectLst/>
                <a:latin typeface="Söhne"/>
              </a:rPr>
              <a:t>Evitamos la interpretación sesgada de los clusters. Utilizaremos métodos de visualización, como t-SNE o PCA, para explorar visualmente la estructura de los clusters antes de realizar afirmaciones sobre su significado.</a:t>
            </a:r>
          </a:p>
        </p:txBody>
      </p:sp>
      <p:sp>
        <p:nvSpPr>
          <p:cNvPr id="5" name="Rectángulo 4">
            <a:extLst>
              <a:ext uri="{FF2B5EF4-FFF2-40B4-BE49-F238E27FC236}">
                <a16:creationId xmlns:a16="http://schemas.microsoft.com/office/drawing/2014/main" id="{E343EBCB-D314-B31A-7FD9-27AA453A75EF}"/>
              </a:ext>
            </a:extLst>
          </p:cNvPr>
          <p:cNvSpPr/>
          <p:nvPr/>
        </p:nvSpPr>
        <p:spPr>
          <a:xfrm>
            <a:off x="7861977" y="3104920"/>
            <a:ext cx="3896142" cy="2308324"/>
          </a:xfrm>
          <a:prstGeom prst="rect">
            <a:avLst/>
          </a:prstGeom>
        </p:spPr>
        <p:txBody>
          <a:bodyPr wrap="square">
            <a:spAutoFit/>
          </a:bodyPr>
          <a:lstStyle/>
          <a:p>
            <a:pPr algn="l"/>
            <a:r>
              <a:rPr lang="es-CO" b="1" i="0" dirty="0">
                <a:solidFill>
                  <a:srgbClr val="374151"/>
                </a:solidFill>
                <a:effectLst/>
                <a:latin typeface="Söhne"/>
              </a:rPr>
              <a:t>Sesgo de Confirmación</a:t>
            </a:r>
            <a:endParaRPr lang="es-CO" b="0" i="0" dirty="0">
              <a:solidFill>
                <a:srgbClr val="374151"/>
              </a:solidFill>
              <a:effectLst/>
              <a:latin typeface="Söhne"/>
            </a:endParaRPr>
          </a:p>
          <a:p>
            <a:pPr marL="457200" lvl="1" algn="just"/>
            <a:r>
              <a:rPr lang="es-CO" b="0" i="0" dirty="0">
                <a:solidFill>
                  <a:srgbClr val="374151"/>
                </a:solidFill>
                <a:effectLst/>
                <a:latin typeface="Söhne"/>
              </a:rPr>
              <a:t>Somos conscientes del sesgo de confirmación y evitamos buscar resultados que respalden preconcepciones. Estaremos abiertos a descubrimientos inesperados y cuestionaremos nuestras hipótesis.</a:t>
            </a:r>
          </a:p>
        </p:txBody>
      </p:sp>
      <p:pic>
        <p:nvPicPr>
          <p:cNvPr id="2" name="Gráfico 1">
            <a:extLst>
              <a:ext uri="{FF2B5EF4-FFF2-40B4-BE49-F238E27FC236}">
                <a16:creationId xmlns:a16="http://schemas.microsoft.com/office/drawing/2014/main" id="{2CF675CB-964C-8E1E-7E84-8B4702B2FD42}"/>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9450048" y="2060335"/>
            <a:ext cx="720000" cy="720000"/>
          </a:xfrm>
          <a:prstGeom prst="rect">
            <a:avLst/>
          </a:prstGeom>
        </p:spPr>
      </p:pic>
      <p:pic>
        <p:nvPicPr>
          <p:cNvPr id="4" name="Gráfico 3">
            <a:extLst>
              <a:ext uri="{FF2B5EF4-FFF2-40B4-BE49-F238E27FC236}">
                <a16:creationId xmlns:a16="http://schemas.microsoft.com/office/drawing/2014/main" id="{09115F37-BF78-C71D-F8AC-831BCDABE0D1}"/>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5024064" y="2060335"/>
            <a:ext cx="720000" cy="720000"/>
          </a:xfrm>
          <a:prstGeom prst="rect">
            <a:avLst/>
          </a:prstGeom>
        </p:spPr>
      </p:pic>
      <p:pic>
        <p:nvPicPr>
          <p:cNvPr id="6" name="Gráfico 5">
            <a:extLst>
              <a:ext uri="{FF2B5EF4-FFF2-40B4-BE49-F238E27FC236}">
                <a16:creationId xmlns:a16="http://schemas.microsoft.com/office/drawing/2014/main" id="{9151397C-FBC1-E5F1-1BFC-51EF39784FB6}"/>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573114" y="1697028"/>
            <a:ext cx="1731972" cy="1731972"/>
          </a:xfrm>
          <a:prstGeom prst="rect">
            <a:avLst/>
          </a:prstGeom>
        </p:spPr>
      </p:pic>
    </p:spTree>
    <p:extLst>
      <p:ext uri="{BB962C8B-B14F-4D97-AF65-F5344CB8AC3E}">
        <p14:creationId xmlns:p14="http://schemas.microsoft.com/office/powerpoint/2010/main" val="6026563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a:extLst>
              <a:ext uri="{FF2B5EF4-FFF2-40B4-BE49-F238E27FC236}">
                <a16:creationId xmlns:a16="http://schemas.microsoft.com/office/drawing/2014/main" id="{A793B800-9C41-CE41-A9D9-5C4B23660377}"/>
              </a:ext>
            </a:extLst>
          </p:cNvPr>
          <p:cNvSpPr/>
          <p:nvPr/>
        </p:nvSpPr>
        <p:spPr>
          <a:xfrm>
            <a:off x="5975992" y="2884788"/>
            <a:ext cx="3896142" cy="2308324"/>
          </a:xfrm>
          <a:prstGeom prst="rect">
            <a:avLst/>
          </a:prstGeom>
        </p:spPr>
        <p:txBody>
          <a:bodyPr wrap="square">
            <a:spAutoFit/>
          </a:bodyPr>
          <a:lstStyle/>
          <a:p>
            <a:pPr algn="l"/>
            <a:r>
              <a:rPr lang="es-CO" sz="1600" b="1" dirty="0">
                <a:solidFill>
                  <a:schemeClr val="bg1"/>
                </a:solidFill>
                <a:latin typeface="CIBFont Sans" panose="020B0603020202020104" pitchFamily="34" charset="77"/>
              </a:rPr>
              <a:t>Sesgo en Métricas de Evaluación</a:t>
            </a:r>
          </a:p>
          <a:p>
            <a:pPr lvl="1" algn="just"/>
            <a:r>
              <a:rPr lang="es-CO" sz="1600" dirty="0">
                <a:solidFill>
                  <a:schemeClr val="bg1"/>
                </a:solidFill>
                <a:latin typeface="CIBFont Sans" panose="020B0603020202020104" pitchFamily="34" charset="77"/>
              </a:rPr>
              <a:t>Se seleccionaron métricas de evaluación apropiadas para el clustering, como el índice de silueta y Davies-Bouldin. Se realizo la comprensión del significado de cada métrica y cómo podría sesgar la evaluación, y finalmente seleccionamos el índice de silueta. </a:t>
            </a:r>
            <a:endParaRPr lang="es-CO" sz="1600" dirty="0">
              <a:solidFill>
                <a:schemeClr val="bg1"/>
              </a:solidFill>
              <a:latin typeface="CIBFont Sans Book" panose="020B0603020202020104" pitchFamily="34" charset="77"/>
            </a:endParaRPr>
          </a:p>
        </p:txBody>
      </p:sp>
      <p:grpSp>
        <p:nvGrpSpPr>
          <p:cNvPr id="19" name="Grupo 18">
            <a:extLst>
              <a:ext uri="{FF2B5EF4-FFF2-40B4-BE49-F238E27FC236}">
                <a16:creationId xmlns:a16="http://schemas.microsoft.com/office/drawing/2014/main" id="{DBA13301-273E-D441-9119-37E2367CBA95}"/>
              </a:ext>
            </a:extLst>
          </p:cNvPr>
          <p:cNvGrpSpPr/>
          <p:nvPr/>
        </p:nvGrpSpPr>
        <p:grpSpPr>
          <a:xfrm>
            <a:off x="347865" y="1880032"/>
            <a:ext cx="2217705" cy="2697828"/>
            <a:chOff x="347865" y="3918578"/>
            <a:chExt cx="2217705" cy="2697828"/>
          </a:xfrm>
        </p:grpSpPr>
        <p:sp>
          <p:nvSpPr>
            <p:cNvPr id="7" name="CuadroTexto 6">
              <a:extLst>
                <a:ext uri="{FF2B5EF4-FFF2-40B4-BE49-F238E27FC236}">
                  <a16:creationId xmlns:a16="http://schemas.microsoft.com/office/drawing/2014/main" id="{9517154F-C2B8-46E5-84D9-A840E8EEF772}"/>
                </a:ext>
              </a:extLst>
            </p:cNvPr>
            <p:cNvSpPr txBox="1"/>
            <p:nvPr/>
          </p:nvSpPr>
          <p:spPr>
            <a:xfrm>
              <a:off x="347865" y="5416077"/>
              <a:ext cx="2217705" cy="1200329"/>
            </a:xfrm>
            <a:prstGeom prst="rect">
              <a:avLst/>
            </a:prstGeom>
            <a:noFill/>
          </p:spPr>
          <p:txBody>
            <a:bodyPr wrap="square" rtlCol="0">
              <a:spAutoFit/>
            </a:bodyPr>
            <a:lstStyle/>
            <a:p>
              <a:pPr algn="ctr"/>
              <a:r>
                <a:rPr lang="es-CO" sz="2400" b="1" dirty="0">
                  <a:latin typeface="Söhne"/>
                </a:rPr>
                <a:t>5</a:t>
              </a:r>
              <a:r>
                <a:rPr lang="es-CO" sz="2400" b="1" i="0" dirty="0">
                  <a:effectLst/>
                  <a:latin typeface="Söhne"/>
                </a:rPr>
                <a:t>. Sesgos en la Evaluación del Modelo</a:t>
              </a:r>
              <a:endParaRPr lang="es-CO" sz="2400" b="1" dirty="0">
                <a:latin typeface="CIBFont Sans" panose="020B0603020202020104" pitchFamily="34" charset="77"/>
              </a:endParaRPr>
            </a:p>
          </p:txBody>
        </p:sp>
        <p:pic>
          <p:nvPicPr>
            <p:cNvPr id="18" name="Gráfico 17">
              <a:extLst>
                <a:ext uri="{FF2B5EF4-FFF2-40B4-BE49-F238E27FC236}">
                  <a16:creationId xmlns:a16="http://schemas.microsoft.com/office/drawing/2014/main" id="{F6E65FD0-7DF6-B640-AC59-BCD2BC422E5B}"/>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92359" y="3918578"/>
              <a:ext cx="1731972" cy="1731972"/>
            </a:xfrm>
            <a:prstGeom prst="rect">
              <a:avLst/>
            </a:prstGeom>
          </p:spPr>
        </p:pic>
      </p:grpSp>
      <p:pic>
        <p:nvPicPr>
          <p:cNvPr id="2" name="Gráfico 1">
            <a:extLst>
              <a:ext uri="{FF2B5EF4-FFF2-40B4-BE49-F238E27FC236}">
                <a16:creationId xmlns:a16="http://schemas.microsoft.com/office/drawing/2014/main" id="{B5A0AAFC-28A2-A237-4875-5990CD8AE261}"/>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7649762" y="2026018"/>
            <a:ext cx="720000" cy="720000"/>
          </a:xfrm>
          <a:prstGeom prst="rect">
            <a:avLst/>
          </a:prstGeom>
        </p:spPr>
      </p:pic>
    </p:spTree>
    <p:extLst>
      <p:ext uri="{BB962C8B-B14F-4D97-AF65-F5344CB8AC3E}">
        <p14:creationId xmlns:p14="http://schemas.microsoft.com/office/powerpoint/2010/main" val="25188577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uadroTexto 13">
            <a:extLst>
              <a:ext uri="{FF2B5EF4-FFF2-40B4-BE49-F238E27FC236}">
                <a16:creationId xmlns:a16="http://schemas.microsoft.com/office/drawing/2014/main" id="{E4B7FB73-F7AB-4942-BFF0-EC4377375BFF}"/>
              </a:ext>
            </a:extLst>
          </p:cNvPr>
          <p:cNvSpPr txBox="1"/>
          <p:nvPr/>
        </p:nvSpPr>
        <p:spPr>
          <a:xfrm>
            <a:off x="0" y="3248713"/>
            <a:ext cx="3208867" cy="1706805"/>
          </a:xfrm>
          <a:prstGeom prst="rect">
            <a:avLst/>
          </a:prstGeom>
          <a:noFill/>
        </p:spPr>
        <p:txBody>
          <a:bodyPr wrap="square" lIns="0" tIns="36000" rIns="216000" bIns="36000" rtlCol="0">
            <a:spAutoFit/>
          </a:bodyPr>
          <a:lstStyle/>
          <a:p>
            <a:pPr algn="ctr">
              <a:lnSpc>
                <a:spcPct val="130000"/>
              </a:lnSpc>
              <a:spcBef>
                <a:spcPts val="1000"/>
              </a:spcBef>
            </a:pPr>
            <a:r>
              <a:rPr lang="es-CO" sz="2800" b="1" dirty="0">
                <a:latin typeface="Söhne"/>
              </a:rPr>
              <a:t>6</a:t>
            </a:r>
            <a:r>
              <a:rPr lang="es-CO" sz="2800" b="1" i="0" dirty="0">
                <a:effectLst/>
                <a:latin typeface="Söhne"/>
              </a:rPr>
              <a:t>. Sesgos en la Implementación y Despliegue</a:t>
            </a:r>
            <a:endParaRPr lang="es-CO" sz="2600" b="1" dirty="0">
              <a:latin typeface="CIBFont Sans" panose="020B0603020202020104" pitchFamily="34" charset="77"/>
            </a:endParaRPr>
          </a:p>
        </p:txBody>
      </p:sp>
      <p:sp>
        <p:nvSpPr>
          <p:cNvPr id="3" name="Rectángulo 2">
            <a:extLst>
              <a:ext uri="{FF2B5EF4-FFF2-40B4-BE49-F238E27FC236}">
                <a16:creationId xmlns:a16="http://schemas.microsoft.com/office/drawing/2014/main" id="{A99E05C6-D319-D04F-9262-0A803200EC89}"/>
              </a:ext>
            </a:extLst>
          </p:cNvPr>
          <p:cNvSpPr/>
          <p:nvPr/>
        </p:nvSpPr>
        <p:spPr>
          <a:xfrm>
            <a:off x="5332526" y="2817053"/>
            <a:ext cx="3896142" cy="2031325"/>
          </a:xfrm>
          <a:prstGeom prst="rect">
            <a:avLst/>
          </a:prstGeom>
        </p:spPr>
        <p:txBody>
          <a:bodyPr wrap="square">
            <a:spAutoFit/>
          </a:bodyPr>
          <a:lstStyle/>
          <a:p>
            <a:pPr algn="l"/>
            <a:r>
              <a:rPr lang="es-CO" b="1" i="0" dirty="0">
                <a:solidFill>
                  <a:srgbClr val="374151"/>
                </a:solidFill>
                <a:effectLst/>
                <a:latin typeface="Söhne"/>
              </a:rPr>
              <a:t>Sesgo en la Implementación Técnica</a:t>
            </a:r>
          </a:p>
          <a:p>
            <a:pPr lvl="1" algn="just"/>
            <a:r>
              <a:rPr lang="es-CO" i="0" dirty="0">
                <a:solidFill>
                  <a:srgbClr val="374151"/>
                </a:solidFill>
                <a:effectLst/>
                <a:latin typeface="Söhne"/>
              </a:rPr>
              <a:t>Se aseguro que la implementación del modelo y los cálculos sean precisos, evitando errores de programación que puedan introducir sesgos. Se realizo pruebas unitarias e integrales.</a:t>
            </a:r>
          </a:p>
        </p:txBody>
      </p:sp>
      <p:pic>
        <p:nvPicPr>
          <p:cNvPr id="2" name="Gráfico 1">
            <a:extLst>
              <a:ext uri="{FF2B5EF4-FFF2-40B4-BE49-F238E27FC236}">
                <a16:creationId xmlns:a16="http://schemas.microsoft.com/office/drawing/2014/main" id="{B362C915-DD9A-83FB-CFE6-41E0A7705367}"/>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6794437" y="1762414"/>
            <a:ext cx="972319" cy="972319"/>
          </a:xfrm>
          <a:prstGeom prst="rect">
            <a:avLst/>
          </a:prstGeom>
        </p:spPr>
      </p:pic>
      <p:pic>
        <p:nvPicPr>
          <p:cNvPr id="4" name="Gráfico 3">
            <a:extLst>
              <a:ext uri="{FF2B5EF4-FFF2-40B4-BE49-F238E27FC236}">
                <a16:creationId xmlns:a16="http://schemas.microsoft.com/office/drawing/2014/main" id="{D176EE86-2E23-18F9-472F-C4FC3721E47C}"/>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82804" y="1762414"/>
            <a:ext cx="1731972" cy="1731972"/>
          </a:xfrm>
          <a:prstGeom prst="rect">
            <a:avLst/>
          </a:prstGeom>
        </p:spPr>
      </p:pic>
    </p:spTree>
    <p:extLst>
      <p:ext uri="{BB962C8B-B14F-4D97-AF65-F5344CB8AC3E}">
        <p14:creationId xmlns:p14="http://schemas.microsoft.com/office/powerpoint/2010/main" val="6153742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a:extLst>
              <a:ext uri="{FF2B5EF4-FFF2-40B4-BE49-F238E27FC236}">
                <a16:creationId xmlns:a16="http://schemas.microsoft.com/office/drawing/2014/main" id="{A793B800-9C41-CE41-A9D9-5C4B23660377}"/>
              </a:ext>
            </a:extLst>
          </p:cNvPr>
          <p:cNvSpPr/>
          <p:nvPr/>
        </p:nvSpPr>
        <p:spPr>
          <a:xfrm>
            <a:off x="5975992" y="2884788"/>
            <a:ext cx="3896142" cy="1323439"/>
          </a:xfrm>
          <a:prstGeom prst="rect">
            <a:avLst/>
          </a:prstGeom>
        </p:spPr>
        <p:txBody>
          <a:bodyPr wrap="square">
            <a:spAutoFit/>
          </a:bodyPr>
          <a:lstStyle/>
          <a:p>
            <a:pPr algn="l"/>
            <a:r>
              <a:rPr lang="es-CO" sz="1600" b="1" dirty="0">
                <a:solidFill>
                  <a:schemeClr val="bg1"/>
                </a:solidFill>
                <a:latin typeface="CIBFont Sans" panose="020B0603020202020104" pitchFamily="34" charset="77"/>
              </a:rPr>
              <a:t>Sesgo de Equidad</a:t>
            </a:r>
          </a:p>
          <a:p>
            <a:pPr lvl="1" algn="just"/>
            <a:r>
              <a:rPr lang="es-CO" sz="1600" dirty="0">
                <a:solidFill>
                  <a:schemeClr val="bg1"/>
                </a:solidFill>
                <a:latin typeface="CIBFont Sans" panose="020B0603020202020104" pitchFamily="34" charset="77"/>
              </a:rPr>
              <a:t>El modelo tiene en cuenta ciertas aplicaciones o EVC que históricamente han sido más criticas o relevantes en el entorno banco.</a:t>
            </a:r>
            <a:endParaRPr lang="es-CO" sz="1600" dirty="0">
              <a:solidFill>
                <a:schemeClr val="bg1"/>
              </a:solidFill>
              <a:latin typeface="CIBFont Sans Book" panose="020B0603020202020104" pitchFamily="34" charset="77"/>
            </a:endParaRPr>
          </a:p>
        </p:txBody>
      </p:sp>
      <p:grpSp>
        <p:nvGrpSpPr>
          <p:cNvPr id="19" name="Grupo 18">
            <a:extLst>
              <a:ext uri="{FF2B5EF4-FFF2-40B4-BE49-F238E27FC236}">
                <a16:creationId xmlns:a16="http://schemas.microsoft.com/office/drawing/2014/main" id="{DBA13301-273E-D441-9119-37E2367CBA95}"/>
              </a:ext>
            </a:extLst>
          </p:cNvPr>
          <p:cNvGrpSpPr/>
          <p:nvPr/>
        </p:nvGrpSpPr>
        <p:grpSpPr>
          <a:xfrm>
            <a:off x="259104" y="1880032"/>
            <a:ext cx="2560705" cy="2342786"/>
            <a:chOff x="259104" y="3918578"/>
            <a:chExt cx="2560705" cy="2342786"/>
          </a:xfrm>
        </p:grpSpPr>
        <p:sp>
          <p:nvSpPr>
            <p:cNvPr id="7" name="CuadroTexto 6">
              <a:extLst>
                <a:ext uri="{FF2B5EF4-FFF2-40B4-BE49-F238E27FC236}">
                  <a16:creationId xmlns:a16="http://schemas.microsoft.com/office/drawing/2014/main" id="{9517154F-C2B8-46E5-84D9-A840E8EEF772}"/>
                </a:ext>
              </a:extLst>
            </p:cNvPr>
            <p:cNvSpPr txBox="1"/>
            <p:nvPr/>
          </p:nvSpPr>
          <p:spPr>
            <a:xfrm>
              <a:off x="259104" y="5430367"/>
              <a:ext cx="2560705" cy="830997"/>
            </a:xfrm>
            <a:prstGeom prst="rect">
              <a:avLst/>
            </a:prstGeom>
            <a:noFill/>
          </p:spPr>
          <p:txBody>
            <a:bodyPr wrap="square" rtlCol="0">
              <a:spAutoFit/>
            </a:bodyPr>
            <a:lstStyle/>
            <a:p>
              <a:pPr algn="ctr"/>
              <a:r>
                <a:rPr lang="es-CO" sz="2400" b="1" dirty="0">
                  <a:latin typeface="Söhne"/>
                </a:rPr>
                <a:t>7</a:t>
              </a:r>
              <a:r>
                <a:rPr lang="es-CO" sz="2400" b="1" i="0" dirty="0">
                  <a:effectLst/>
                  <a:latin typeface="Söhne"/>
                </a:rPr>
                <a:t>. Sesgos Éticos y Equidad</a:t>
              </a:r>
              <a:endParaRPr lang="es-CO" sz="2400" b="1" dirty="0">
                <a:latin typeface="CIBFont Sans" panose="020B0603020202020104" pitchFamily="34" charset="77"/>
              </a:endParaRPr>
            </a:p>
          </p:txBody>
        </p:sp>
        <p:pic>
          <p:nvPicPr>
            <p:cNvPr id="18" name="Gráfico 17">
              <a:extLst>
                <a:ext uri="{FF2B5EF4-FFF2-40B4-BE49-F238E27FC236}">
                  <a16:creationId xmlns:a16="http://schemas.microsoft.com/office/drawing/2014/main" id="{F6E65FD0-7DF6-B640-AC59-BCD2BC422E5B}"/>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92359" y="3918578"/>
              <a:ext cx="1731972" cy="1731972"/>
            </a:xfrm>
            <a:prstGeom prst="rect">
              <a:avLst/>
            </a:prstGeom>
          </p:spPr>
        </p:pic>
      </p:grpSp>
      <p:pic>
        <p:nvPicPr>
          <p:cNvPr id="2" name="Gráfico 1">
            <a:extLst>
              <a:ext uri="{FF2B5EF4-FFF2-40B4-BE49-F238E27FC236}">
                <a16:creationId xmlns:a16="http://schemas.microsoft.com/office/drawing/2014/main" id="{5E34450E-D34B-BC95-B3EF-A5D91C49F7E4}"/>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7717496" y="2026018"/>
            <a:ext cx="720000" cy="720000"/>
          </a:xfrm>
          <a:prstGeom prst="rect">
            <a:avLst/>
          </a:prstGeom>
        </p:spPr>
      </p:pic>
    </p:spTree>
    <p:extLst>
      <p:ext uri="{BB962C8B-B14F-4D97-AF65-F5344CB8AC3E}">
        <p14:creationId xmlns:p14="http://schemas.microsoft.com/office/powerpoint/2010/main" val="2623454682"/>
      </p:ext>
    </p:extLst>
  </p:cSld>
  <p:clrMapOvr>
    <a:masterClrMapping/>
  </p:clrMapOvr>
</p:sld>
</file>

<file path=ppt/theme/theme1.xml><?xml version="1.0" encoding="utf-8"?>
<a:theme xmlns:a="http://schemas.openxmlformats.org/drawingml/2006/main" name="BANCOLOMBIA">
  <a:themeElements>
    <a:clrScheme name="Personalizados 3">
      <a:dk1>
        <a:srgbClr val="2C2A28"/>
      </a:dk1>
      <a:lt1>
        <a:srgbClr val="F7F7F7"/>
      </a:lt1>
      <a:dk2>
        <a:srgbClr val="222222"/>
      </a:dk2>
      <a:lt2>
        <a:srgbClr val="FEFFFF"/>
      </a:lt2>
      <a:accent1>
        <a:srgbClr val="FDD923"/>
      </a:accent1>
      <a:accent2>
        <a:srgbClr val="0BA682"/>
      </a:accent2>
      <a:accent3>
        <a:srgbClr val="F5B6CD"/>
      </a:accent3>
      <a:accent4>
        <a:srgbClr val="00CBE9"/>
      </a:accent4>
      <a:accent5>
        <a:srgbClr val="8E62CC"/>
      </a:accent5>
      <a:accent6>
        <a:srgbClr val="FF7E41"/>
      </a:accent6>
      <a:hlink>
        <a:srgbClr val="ABA59C"/>
      </a:hlink>
      <a:folHlink>
        <a:srgbClr val="FDD923"/>
      </a:folHlink>
    </a:clrScheme>
    <a:fontScheme name="Montserrat_OpenSans">
      <a:majorFont>
        <a:latin typeface="Montserrat-Bold"/>
        <a:ea typeface=""/>
        <a:cs typeface=""/>
      </a:majorFont>
      <a:minorFont>
        <a:latin typeface="Open Sans"/>
        <a:ea typeface=""/>
        <a:cs typeface=""/>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36000" rIns="216000" bIns="36000" rtlCol="0">
        <a:spAutoFit/>
      </a:bodyPr>
      <a:lstStyle>
        <a:defPPr>
          <a:lnSpc>
            <a:spcPct val="130000"/>
          </a:lnSpc>
          <a:spcBef>
            <a:spcPts val="1000"/>
          </a:spcBef>
          <a:defRPr sz="1400" b="1" dirty="0" smtClean="0"/>
        </a:defPPr>
      </a:lstStyle>
    </a:txDef>
  </a:objectDefaults>
  <a:extraClrSchemeLst/>
  <a:extLst>
    <a:ext uri="{05A4C25C-085E-4340-85A3-A5531E510DB2}">
      <thm15:themeFamily xmlns:thm15="http://schemas.microsoft.com/office/thememl/2012/main" name="BC-Plantilla PPT_GENERICA-X4BANCOS-V2" id="{E65D6C1D-F9A5-A245-8058-B0F4A8D322B2}" vid="{2A006A32-4FF4-8743-A87E-26F6A76AA0D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o" ma:contentTypeID="0x010100F6AF911B4190654EBCED78108FDC399B" ma:contentTypeVersion="19" ma:contentTypeDescription="Crear nuevo documento." ma:contentTypeScope="" ma:versionID="0d720b12568e7cc28913a8928a83eb37">
  <xsd:schema xmlns:xsd="http://www.w3.org/2001/XMLSchema" xmlns:xs="http://www.w3.org/2001/XMLSchema" xmlns:p="http://schemas.microsoft.com/office/2006/metadata/properties" xmlns:ns1="http://schemas.microsoft.com/sharepoint/v3" xmlns:ns2="06f0dfa6-9f95-44a3-948c-876a9648480d" xmlns:ns3="3801a33c-45ce-4328-b6fc-66d306dd29af" targetNamespace="http://schemas.microsoft.com/office/2006/metadata/properties" ma:root="true" ma:fieldsID="9a29456f6dcdea6c7ec98114e78649d3" ns1:_="" ns2:_="" ns3:_="">
    <xsd:import namespace="http://schemas.microsoft.com/sharepoint/v3"/>
    <xsd:import namespace="06f0dfa6-9f95-44a3-948c-876a9648480d"/>
    <xsd:import namespace="3801a33c-45ce-4328-b6fc-66d306dd29af"/>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Tags" minOccurs="0"/>
                <xsd:element ref="ns2:MediaServiceOCR" minOccurs="0"/>
                <xsd:element ref="ns2:MediaServiceDateTaken" minOccurs="0"/>
                <xsd:element ref="ns2:MediaServiceLocation" minOccurs="0"/>
                <xsd:element ref="ns2:MediaServiceGenerationTime" minOccurs="0"/>
                <xsd:element ref="ns2:MediaServiceEventHashCode" minOccurs="0"/>
                <xsd:element ref="ns1:_ip_UnifiedCompliancePolicyProperties" minOccurs="0"/>
                <xsd:element ref="ns1:_ip_UnifiedCompliancePolicyUIAction" minOccurs="0"/>
                <xsd:element ref="ns2:MediaLengthInSeconds" minOccurs="0"/>
                <xsd:element ref="ns2:MediaServiceAutoKeyPoints" minOccurs="0"/>
                <xsd:element ref="ns2:MediaServiceKeyPoints" minOccurs="0"/>
                <xsd:element ref="ns2:lcf76f155ced4ddcb4097134ff3c332f" minOccurs="0"/>
                <xsd:element ref="ns3:TaxCatchAll"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8" nillable="true" ma:displayName="Propiedades de la Directiva de cumplimiento unificado" ma:hidden="true" ma:internalName="_ip_UnifiedCompliancePolicyProperties">
      <xsd:simpleType>
        <xsd:restriction base="dms:Note"/>
      </xsd:simpleType>
    </xsd:element>
    <xsd:element name="_ip_UnifiedCompliancePolicyUIAction" ma:index="19" nillable="true" ma:displayName="Acción de IU de la Directiva de cumplimiento unificado"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6f0dfa6-9f95-44a3-948c-876a9648480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ServiceLocation" ma:index="15" nillable="true" ma:displayName="Location" ma:internalName="MediaServiceLocation"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AutoKeyPoints" ma:index="21" nillable="true" ma:displayName="MediaServiceAutoKeyPoints" ma:hidden="true" ma:internalName="MediaServiceAutoKeyPoints" ma:readOnly="true">
      <xsd:simpleType>
        <xsd:restriction base="dms:Note"/>
      </xsd:simpleType>
    </xsd:element>
    <xsd:element name="MediaServiceKeyPoints" ma:index="22" nillable="true" ma:displayName="KeyPoints" ma:internalName="MediaServiceKeyPoints" ma:readOnly="true">
      <xsd:simpleType>
        <xsd:restriction base="dms:Note">
          <xsd:maxLength value="255"/>
        </xsd:restriction>
      </xsd:simpleType>
    </xsd:element>
    <xsd:element name="lcf76f155ced4ddcb4097134ff3c332f" ma:index="24" nillable="true" ma:taxonomy="true" ma:internalName="lcf76f155ced4ddcb4097134ff3c332f" ma:taxonomyFieldName="MediaServiceImageTags" ma:displayName="Etiquetas de imagen" ma:readOnly="false" ma:fieldId="{5cf76f15-5ced-4ddc-b409-7134ff3c332f}" ma:taxonomyMulti="true" ma:sspId="53a41489-9efd-4705-82fc-442e31f9b69c"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6"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801a33c-45ce-4328-b6fc-66d306dd29af" elementFormDefault="qualified">
    <xsd:import namespace="http://schemas.microsoft.com/office/2006/documentManagement/types"/>
    <xsd:import namespace="http://schemas.microsoft.com/office/infopath/2007/PartnerControls"/>
    <xsd:element name="SharedWithUsers" ma:index="10" nillable="true" ma:displayName="Compartido c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Detalles de uso compartido" ma:internalName="SharedWithDetails" ma:readOnly="true">
      <xsd:simpleType>
        <xsd:restriction base="dms:Note">
          <xsd:maxLength value="255"/>
        </xsd:restriction>
      </xsd:simpleType>
    </xsd:element>
    <xsd:element name="TaxCatchAll" ma:index="25" nillable="true" ma:displayName="Taxonomy Catch All Column" ma:hidden="true" ma:list="{d87c1171-1020-4dae-8fe5-f93517967039}" ma:internalName="TaxCatchAll" ma:showField="CatchAllData" ma:web="3801a33c-45ce-4328-b6fc-66d306dd29a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0</_ip_UnifiedCompliancePolicyUIAction>
    <_ip_UnifiedCompliancePolicyProperties xmlns="http://schemas.microsoft.com/sharepoint/v3" xsi:nil="true"/>
    <SharedWithUsers xmlns="3801a33c-45ce-4328-b6fc-66d306dd29af">
      <UserInfo>
        <DisplayName>Diana Carolina Correa Lopez</DisplayName>
        <AccountId>4381</AccountId>
        <AccountType/>
      </UserInfo>
      <UserInfo>
        <DisplayName>Brayan Alejandro Perez Medina</DisplayName>
        <AccountId>38418</AccountId>
        <AccountType/>
      </UserInfo>
      <UserInfo>
        <DisplayName>Paula Andrea Jaramillo Duarte</DisplayName>
        <AccountId>15120</AccountId>
        <AccountType/>
      </UserInfo>
      <UserInfo>
        <DisplayName>Luz Yanneth David Arteaga</DisplayName>
        <AccountId>8770</AccountId>
        <AccountType/>
      </UserInfo>
      <UserInfo>
        <DisplayName>Veronica Doria Ortiz</DisplayName>
        <AccountId>38186</AccountId>
        <AccountType/>
      </UserInfo>
    </SharedWithUsers>
    <TaxCatchAll xmlns="3801a33c-45ce-4328-b6fc-66d306dd29af" xsi:nil="true"/>
    <lcf76f155ced4ddcb4097134ff3c332f xmlns="06f0dfa6-9f95-44a3-948c-876a9648480d">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C51C31BD-03FB-4972-B1D1-2FD27F00779F}">
  <ds:schemaRefs>
    <ds:schemaRef ds:uri="http://schemas.microsoft.com/sharepoint/v3/contenttype/forms"/>
  </ds:schemaRefs>
</ds:datastoreItem>
</file>

<file path=customXml/itemProps2.xml><?xml version="1.0" encoding="utf-8"?>
<ds:datastoreItem xmlns:ds="http://schemas.openxmlformats.org/officeDocument/2006/customXml" ds:itemID="{8754FB33-78CC-4B2E-9024-C2D037C018D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06f0dfa6-9f95-44a3-948c-876a9648480d"/>
    <ds:schemaRef ds:uri="3801a33c-45ce-4328-b6fc-66d306dd29a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F8E751C-15BB-4E28-AA51-3502F03E295E}">
  <ds:schemaRefs>
    <ds:schemaRef ds:uri="http://purl.org/dc/elements/1.1/"/>
    <ds:schemaRef ds:uri="129c0407-590f-4d5f-a629-a34a176deeae"/>
    <ds:schemaRef ds:uri="http://purl.org/dc/terms/"/>
    <ds:schemaRef ds:uri="http://schemas.microsoft.com/office/infopath/2007/PartnerControls"/>
    <ds:schemaRef ds:uri="http://schemas.microsoft.com/office/2006/documentManagement/types"/>
    <ds:schemaRef ds:uri="http://www.w3.org/XML/1998/namespace"/>
    <ds:schemaRef ds:uri="http://purl.org/dc/dcmitype/"/>
    <ds:schemaRef ds:uri="http://schemas.openxmlformats.org/package/2006/metadata/core-properties"/>
    <ds:schemaRef ds:uri="7a66b281-8cc6-4b2f-bcfb-3bb3027ddb1a"/>
    <ds:schemaRef ds:uri="http://schemas.microsoft.com/sharepoint/v3"/>
    <ds:schemaRef ds:uri="http://schemas.microsoft.com/office/2006/metadata/properties"/>
    <ds:schemaRef ds:uri="3801a33c-45ce-4328-b6fc-66d306dd29af"/>
    <ds:schemaRef ds:uri="06f0dfa6-9f95-44a3-948c-876a9648480d"/>
  </ds:schemaRefs>
</ds:datastoreItem>
</file>

<file path=docProps/app.xml><?xml version="1.0" encoding="utf-8"?>
<Properties xmlns="http://schemas.openxmlformats.org/officeDocument/2006/extended-properties" xmlns:vt="http://schemas.openxmlformats.org/officeDocument/2006/docPropsVTypes">
  <Template>YDRAY-BC-Plantilla-PPT_GENERICA-X4BANCOS-V2</Template>
  <TotalTime>4743</TotalTime>
  <Words>612</Words>
  <Application>Microsoft Office PowerPoint</Application>
  <PresentationFormat>Panorámica</PresentationFormat>
  <Paragraphs>59</Paragraphs>
  <Slides>11</Slides>
  <Notes>0</Notes>
  <HiddenSlides>0</HiddenSlides>
  <MMClips>0</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11</vt:i4>
      </vt:variant>
    </vt:vector>
  </HeadingPairs>
  <TitlesOfParts>
    <vt:vector size="19" baseType="lpstr">
      <vt:lpstr>Arial</vt:lpstr>
      <vt:lpstr>CIBFont Sans</vt:lpstr>
      <vt:lpstr>CIBFont Sans Book</vt:lpstr>
      <vt:lpstr>CIBFont Sans Light</vt:lpstr>
      <vt:lpstr>CIBFont Sans Regular</vt:lpstr>
      <vt:lpstr>Open Sans</vt:lpstr>
      <vt:lpstr>Söhne</vt:lpstr>
      <vt:lpstr>BANCOLOMBIA</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subject/>
  <dc:creator>Marcela Botero Alvarez</dc:creator>
  <cp:keywords/>
  <dc:description/>
  <cp:lastModifiedBy>Jorge Ivan Gomez Ramirez</cp:lastModifiedBy>
  <cp:revision>5</cp:revision>
  <cp:lastPrinted>2021-02-12T21:54:34Z</cp:lastPrinted>
  <dcterms:created xsi:type="dcterms:W3CDTF">2021-11-24T22:18:48Z</dcterms:created>
  <dcterms:modified xsi:type="dcterms:W3CDTF">2023-10-30T19:11:36Z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0x010100F6AF911B4190654EBCED78108FDC399B</vt:lpwstr>
  </property>
  <property fmtid="{D5CDD505-2E9C-101B-9397-08002B2CF9AE}" pid="3" name="MediaServiceImageTags">
    <vt:lpwstr/>
  </property>
</Properties>
</file>